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761" r:id="rId2"/>
    <p:sldId id="675" r:id="rId3"/>
    <p:sldId id="751" r:id="rId4"/>
    <p:sldId id="762" r:id="rId5"/>
    <p:sldId id="747" r:id="rId6"/>
    <p:sldId id="642" r:id="rId7"/>
    <p:sldId id="753" r:id="rId8"/>
    <p:sldId id="758" r:id="rId9"/>
    <p:sldId id="757" r:id="rId10"/>
    <p:sldId id="759" r:id="rId11"/>
    <p:sldId id="760" r:id="rId12"/>
    <p:sldId id="752" r:id="rId13"/>
    <p:sldId id="754" r:id="rId14"/>
    <p:sldId id="755" r:id="rId15"/>
    <p:sldId id="756" r:id="rId16"/>
    <p:sldId id="703" r:id="rId17"/>
    <p:sldId id="565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39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3"/>
    <a:srgbClr val="734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9" autoAdjust="0"/>
    <p:restoredTop sz="67059" autoAdjust="0"/>
  </p:normalViewPr>
  <p:slideViewPr>
    <p:cSldViewPr showGuides="1">
      <p:cViewPr varScale="1">
        <p:scale>
          <a:sx n="77" d="100"/>
          <a:sy n="77" d="100"/>
        </p:scale>
        <p:origin x="1680" y="9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-197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1F70-D589-4873-B952-A1DABA628678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2349B-8F0F-48D3-A76F-169E8259E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83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CE194-A82A-41E4-A06F-A2E8FA068B9B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34AA3-179D-4DA1-B7D8-85B0259B5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0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Cover </a:t>
            </a:r>
            <a:r>
              <a:rPr lang="en-US" dirty="0" smtClean="0"/>
              <a:t>#1 </a:t>
            </a:r>
            <a:r>
              <a:rPr lang="en-US" dirty="0" err="1" smtClean="0"/>
              <a:t>Barevny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Pro</a:t>
            </a:r>
            <a:r>
              <a:rPr lang="cs-CZ" baseline="0" dirty="0" smtClean="0"/>
              <a:t> zmenu obra</a:t>
            </a:r>
            <a:r>
              <a:rPr lang="en-US" baseline="0" dirty="0" err="1" smtClean="0"/>
              <a:t>zku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pouzijte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funkci</a:t>
            </a:r>
            <a:r>
              <a:rPr lang="en-US" baseline="0" dirty="0" smtClean="0"/>
              <a:t> “change picture”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52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71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37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/_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layouts</a:t>
            </a:r>
            <a:r>
              <a:rPr lang="cs-CZ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/15/appinv.aspx</a:t>
            </a:r>
            <a:endParaRPr lang="cs-CZ" smtClean="0"/>
          </a:p>
          <a:p>
            <a:r>
              <a:rPr lang="en-US" dirty="0" smtClean="0"/>
              <a:t>&lt;</a:t>
            </a:r>
            <a:r>
              <a:rPr lang="en-US" dirty="0" err="1" smtClean="0"/>
              <a:t>AppPermissionRequests</a:t>
            </a:r>
            <a:r>
              <a:rPr lang="en-US" dirty="0" smtClean="0"/>
              <a:t>&gt; &lt;</a:t>
            </a:r>
            <a:r>
              <a:rPr lang="en-US" dirty="0" err="1" smtClean="0"/>
              <a:t>AppPermissionRequest</a:t>
            </a:r>
            <a:r>
              <a:rPr lang="en-US" dirty="0" smtClean="0"/>
              <a:t> Scope="http://sharepoint/content/sitecollection/web" Right="</a:t>
            </a:r>
            <a:r>
              <a:rPr lang="en-US" dirty="0" err="1" smtClean="0"/>
              <a:t>FullControl</a:t>
            </a:r>
            <a:r>
              <a:rPr lang="en-US" dirty="0" smtClean="0"/>
              <a:t>" /&gt; &lt;/</a:t>
            </a:r>
            <a:r>
              <a:rPr lang="en-US" dirty="0" err="1" smtClean="0"/>
              <a:t>AppPermissionRequests</a:t>
            </a:r>
            <a:r>
              <a:rPr lang="en-US" dirty="0" smtClean="0"/>
              <a:t>&gt;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3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75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38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51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37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46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21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56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4AA3-179D-4DA1-B7D8-85B0259B576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7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876180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523603" y="2919430"/>
            <a:ext cx="2971026" cy="812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7402172" y="2921000"/>
            <a:ext cx="2971026" cy="812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6"/>
          </p:nvPr>
        </p:nvSpPr>
        <p:spPr>
          <a:xfrm>
            <a:off x="1523603" y="2547522"/>
            <a:ext cx="4710473" cy="2921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3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22" name="Content Placeholder 20"/>
          <p:cNvSpPr>
            <a:spLocks noGrp="1"/>
          </p:cNvSpPr>
          <p:nvPr>
            <p:ph sz="quarter" idx="17"/>
          </p:nvPr>
        </p:nvSpPr>
        <p:spPr>
          <a:xfrm>
            <a:off x="6532449" y="2547522"/>
            <a:ext cx="4132773" cy="2921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3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42132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1238782" y="4318615"/>
            <a:ext cx="1263639" cy="228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1238782" y="4648200"/>
            <a:ext cx="1263639" cy="228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1249373" y="3628921"/>
            <a:ext cx="1263639" cy="228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1249373" y="3975937"/>
            <a:ext cx="1263639" cy="228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pic>
        <p:nvPicPr>
          <p:cNvPr id="8" name="imac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709037" y="1967536"/>
            <a:ext cx="4338375" cy="346578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DESCRIPTION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1217612" y="1976560"/>
            <a:ext cx="29718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217612" y="2320357"/>
            <a:ext cx="4661641" cy="6514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897024" y="2133600"/>
            <a:ext cx="3962400" cy="2267895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9" name="Content Placeholder 20"/>
          <p:cNvSpPr>
            <a:spLocks noGrp="1"/>
          </p:cNvSpPr>
          <p:nvPr>
            <p:ph sz="quarter" idx="24"/>
          </p:nvPr>
        </p:nvSpPr>
        <p:spPr>
          <a:xfrm>
            <a:off x="1227202" y="3250647"/>
            <a:ext cx="29718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44" name="Shape 882"/>
          <p:cNvSpPr/>
          <p:nvPr userDrawn="1"/>
        </p:nvSpPr>
        <p:spPr>
          <a:xfrm>
            <a:off x="2754411" y="4890274"/>
            <a:ext cx="2434130" cy="62726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5" name="Shape 885"/>
          <p:cNvSpPr/>
          <p:nvPr userDrawn="1"/>
        </p:nvSpPr>
        <p:spPr>
          <a:xfrm>
            <a:off x="2754411" y="4552726"/>
            <a:ext cx="2433914" cy="62726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6" name="Shape 888"/>
          <p:cNvSpPr/>
          <p:nvPr userDrawn="1"/>
        </p:nvSpPr>
        <p:spPr>
          <a:xfrm>
            <a:off x="2754410" y="4210105"/>
            <a:ext cx="2433798" cy="62726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7" name="Shape 891"/>
          <p:cNvSpPr/>
          <p:nvPr userDrawn="1"/>
        </p:nvSpPr>
        <p:spPr>
          <a:xfrm>
            <a:off x="2754411" y="3863089"/>
            <a:ext cx="2435840" cy="62726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8" name="Shape 897"/>
          <p:cNvSpPr/>
          <p:nvPr userDrawn="1"/>
        </p:nvSpPr>
        <p:spPr>
          <a:xfrm>
            <a:off x="2748585" y="3863089"/>
            <a:ext cx="1880374" cy="62726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9" name="Shape 898"/>
          <p:cNvSpPr/>
          <p:nvPr userDrawn="1"/>
        </p:nvSpPr>
        <p:spPr>
          <a:xfrm>
            <a:off x="2748585" y="4210105"/>
            <a:ext cx="1235918" cy="62726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0" name="Shape 899"/>
          <p:cNvSpPr/>
          <p:nvPr userDrawn="1"/>
        </p:nvSpPr>
        <p:spPr>
          <a:xfrm>
            <a:off x="2748585" y="4552726"/>
            <a:ext cx="2272372" cy="62726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1" name="Shape 900"/>
          <p:cNvSpPr/>
          <p:nvPr userDrawn="1"/>
        </p:nvSpPr>
        <p:spPr>
          <a:xfrm>
            <a:off x="2748585" y="4890274"/>
            <a:ext cx="1716420" cy="62726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540432" y="4318615"/>
            <a:ext cx="390990" cy="228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5540432" y="4648200"/>
            <a:ext cx="390990" cy="228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551023" y="3628921"/>
            <a:ext cx="390990" cy="228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5551023" y="3975937"/>
            <a:ext cx="390990" cy="228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69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3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tablet-white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950175" y="1668561"/>
            <a:ext cx="2598000" cy="3668379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151895" y="2057400"/>
            <a:ext cx="2189917" cy="287615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DESCRIPTION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5177844" y="4495800"/>
            <a:ext cx="29718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5177844" y="4876801"/>
            <a:ext cx="5264578" cy="5883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66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5645014" y="2385114"/>
            <a:ext cx="1692779" cy="2831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53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5645014" y="3000898"/>
            <a:ext cx="1692779" cy="2831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54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5645014" y="3629331"/>
            <a:ext cx="1692779" cy="2831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55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5645014" y="4245115"/>
            <a:ext cx="1692779" cy="2831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56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8091920" y="2385114"/>
            <a:ext cx="1692779" cy="2831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57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8091920" y="3000898"/>
            <a:ext cx="1692779" cy="2831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58" name="Text Placeholder 17"/>
          <p:cNvSpPr>
            <a:spLocks noGrp="1"/>
          </p:cNvSpPr>
          <p:nvPr>
            <p:ph type="body" sz="quarter" idx="38"/>
          </p:nvPr>
        </p:nvSpPr>
        <p:spPr>
          <a:xfrm>
            <a:off x="8091920" y="3629331"/>
            <a:ext cx="1692779" cy="2831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59" name="Text Placeholder 17"/>
          <p:cNvSpPr>
            <a:spLocks noGrp="1"/>
          </p:cNvSpPr>
          <p:nvPr>
            <p:ph type="body" sz="quarter" idx="39"/>
          </p:nvPr>
        </p:nvSpPr>
        <p:spPr>
          <a:xfrm>
            <a:off x="8091920" y="4245115"/>
            <a:ext cx="1692779" cy="2831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grpSp>
        <p:nvGrpSpPr>
          <p:cNvPr id="17" name="Group 762"/>
          <p:cNvGrpSpPr/>
          <p:nvPr userDrawn="1"/>
        </p:nvGrpSpPr>
        <p:grpSpPr>
          <a:xfrm>
            <a:off x="5160382" y="2353983"/>
            <a:ext cx="345277" cy="345368"/>
            <a:chOff x="-1" y="-1"/>
            <a:chExt cx="690733" cy="690733"/>
          </a:xfrm>
        </p:grpSpPr>
        <p:sp>
          <p:nvSpPr>
            <p:cNvPr id="18" name="Shape 760"/>
            <p:cNvSpPr/>
            <p:nvPr/>
          </p:nvSpPr>
          <p:spPr>
            <a:xfrm>
              <a:off x="-1" y="-1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19" name="Shape 761"/>
            <p:cNvSpPr/>
            <p:nvPr/>
          </p:nvSpPr>
          <p:spPr>
            <a:xfrm>
              <a:off x="202315" y="236846"/>
              <a:ext cx="286098" cy="21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31" y="2945"/>
                  </a:moveTo>
                  <a:lnTo>
                    <a:pt x="16386" y="2945"/>
                  </a:lnTo>
                  <a:lnTo>
                    <a:pt x="16386" y="8836"/>
                  </a:lnTo>
                  <a:lnTo>
                    <a:pt x="17131" y="8836"/>
                  </a:lnTo>
                  <a:cubicBezTo>
                    <a:pt x="18365" y="8836"/>
                    <a:pt x="19366" y="7517"/>
                    <a:pt x="19366" y="5891"/>
                  </a:cubicBezTo>
                  <a:cubicBezTo>
                    <a:pt x="19366" y="4265"/>
                    <a:pt x="18365" y="2945"/>
                    <a:pt x="17131" y="2945"/>
                  </a:cubicBezTo>
                  <a:close/>
                  <a:moveTo>
                    <a:pt x="17131" y="11782"/>
                  </a:moveTo>
                  <a:lnTo>
                    <a:pt x="16386" y="11782"/>
                  </a:lnTo>
                  <a:lnTo>
                    <a:pt x="16386" y="12273"/>
                  </a:lnTo>
                  <a:cubicBezTo>
                    <a:pt x="16386" y="14160"/>
                    <a:pt x="15211" y="15709"/>
                    <a:pt x="13779" y="15709"/>
                  </a:cubicBezTo>
                  <a:lnTo>
                    <a:pt x="5586" y="15709"/>
                  </a:lnTo>
                  <a:cubicBezTo>
                    <a:pt x="4155" y="15709"/>
                    <a:pt x="2979" y="14160"/>
                    <a:pt x="2979" y="12273"/>
                  </a:cubicBezTo>
                  <a:lnTo>
                    <a:pt x="2979" y="982"/>
                  </a:lnTo>
                  <a:cubicBezTo>
                    <a:pt x="2979" y="445"/>
                    <a:pt x="3317" y="0"/>
                    <a:pt x="3724" y="0"/>
                  </a:cubicBezTo>
                  <a:lnTo>
                    <a:pt x="17131" y="0"/>
                  </a:lnTo>
                  <a:cubicBezTo>
                    <a:pt x="19598" y="0"/>
                    <a:pt x="21600" y="2639"/>
                    <a:pt x="21600" y="5891"/>
                  </a:cubicBezTo>
                  <a:cubicBezTo>
                    <a:pt x="21600" y="9143"/>
                    <a:pt x="19598" y="11782"/>
                    <a:pt x="17131" y="11782"/>
                  </a:cubicBezTo>
                  <a:close/>
                  <a:moveTo>
                    <a:pt x="20855" y="17673"/>
                  </a:moveTo>
                  <a:cubicBezTo>
                    <a:pt x="20855" y="19836"/>
                    <a:pt x="19517" y="21600"/>
                    <a:pt x="17876" y="21600"/>
                  </a:cubicBezTo>
                  <a:lnTo>
                    <a:pt x="2979" y="21600"/>
                  </a:lnTo>
                  <a:cubicBezTo>
                    <a:pt x="1338" y="21600"/>
                    <a:pt x="0" y="19836"/>
                    <a:pt x="0" y="17673"/>
                  </a:cubicBezTo>
                  <a:cubicBezTo>
                    <a:pt x="0" y="17673"/>
                    <a:pt x="20855" y="17673"/>
                    <a:pt x="20855" y="1767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0" name="Group 765"/>
          <p:cNvGrpSpPr/>
          <p:nvPr userDrawn="1"/>
        </p:nvGrpSpPr>
        <p:grpSpPr>
          <a:xfrm>
            <a:off x="7573922" y="2353983"/>
            <a:ext cx="345278" cy="345368"/>
            <a:chOff x="-1" y="-1"/>
            <a:chExt cx="690734" cy="690733"/>
          </a:xfrm>
        </p:grpSpPr>
        <p:sp>
          <p:nvSpPr>
            <p:cNvPr id="21" name="Shape 763"/>
            <p:cNvSpPr/>
            <p:nvPr/>
          </p:nvSpPr>
          <p:spPr>
            <a:xfrm>
              <a:off x="-1" y="-1"/>
              <a:ext cx="690734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2" name="Shape 764"/>
            <p:cNvSpPr/>
            <p:nvPr/>
          </p:nvSpPr>
          <p:spPr>
            <a:xfrm>
              <a:off x="226979" y="217114"/>
              <a:ext cx="236773" cy="256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85"/>
                  </a:moveTo>
                  <a:cubicBezTo>
                    <a:pt x="21600" y="17615"/>
                    <a:pt x="18633" y="18277"/>
                    <a:pt x="17100" y="18277"/>
                  </a:cubicBezTo>
                  <a:cubicBezTo>
                    <a:pt x="15567" y="18277"/>
                    <a:pt x="12600" y="17615"/>
                    <a:pt x="12600" y="15785"/>
                  </a:cubicBezTo>
                  <a:cubicBezTo>
                    <a:pt x="12600" y="13954"/>
                    <a:pt x="15567" y="13292"/>
                    <a:pt x="17100" y="13292"/>
                  </a:cubicBezTo>
                  <a:cubicBezTo>
                    <a:pt x="18028" y="13292"/>
                    <a:pt x="18956" y="13448"/>
                    <a:pt x="19800" y="13799"/>
                  </a:cubicBezTo>
                  <a:lnTo>
                    <a:pt x="19800" y="6828"/>
                  </a:lnTo>
                  <a:lnTo>
                    <a:pt x="9000" y="9904"/>
                  </a:lnTo>
                  <a:lnTo>
                    <a:pt x="9000" y="19108"/>
                  </a:lnTo>
                  <a:cubicBezTo>
                    <a:pt x="9000" y="20938"/>
                    <a:pt x="6033" y="21600"/>
                    <a:pt x="4500" y="21600"/>
                  </a:cubicBezTo>
                  <a:cubicBezTo>
                    <a:pt x="2967" y="21600"/>
                    <a:pt x="0" y="20938"/>
                    <a:pt x="0" y="19108"/>
                  </a:cubicBezTo>
                  <a:cubicBezTo>
                    <a:pt x="0" y="17277"/>
                    <a:pt x="2967" y="16615"/>
                    <a:pt x="4500" y="16615"/>
                  </a:cubicBezTo>
                  <a:cubicBezTo>
                    <a:pt x="5428" y="16615"/>
                    <a:pt x="6356" y="16771"/>
                    <a:pt x="7200" y="17122"/>
                  </a:cubicBezTo>
                  <a:lnTo>
                    <a:pt x="7200" y="4569"/>
                  </a:lnTo>
                  <a:cubicBezTo>
                    <a:pt x="7200" y="4024"/>
                    <a:pt x="7594" y="3544"/>
                    <a:pt x="8156" y="3375"/>
                  </a:cubicBezTo>
                  <a:lnTo>
                    <a:pt x="19856" y="52"/>
                  </a:lnTo>
                  <a:cubicBezTo>
                    <a:pt x="19983" y="13"/>
                    <a:pt x="20109" y="0"/>
                    <a:pt x="20250" y="0"/>
                  </a:cubicBezTo>
                  <a:cubicBezTo>
                    <a:pt x="20995" y="0"/>
                    <a:pt x="21600" y="558"/>
                    <a:pt x="21600" y="1246"/>
                  </a:cubicBezTo>
                  <a:cubicBezTo>
                    <a:pt x="21600" y="1246"/>
                    <a:pt x="21600" y="15785"/>
                    <a:pt x="21600" y="157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4" name="Group 768"/>
          <p:cNvGrpSpPr/>
          <p:nvPr userDrawn="1"/>
        </p:nvGrpSpPr>
        <p:grpSpPr>
          <a:xfrm>
            <a:off x="5160382" y="3585552"/>
            <a:ext cx="345277" cy="345367"/>
            <a:chOff x="0" y="-2"/>
            <a:chExt cx="690733" cy="690733"/>
          </a:xfrm>
        </p:grpSpPr>
        <p:sp>
          <p:nvSpPr>
            <p:cNvPr id="25" name="Shape 766"/>
            <p:cNvSpPr/>
            <p:nvPr/>
          </p:nvSpPr>
          <p:spPr>
            <a:xfrm>
              <a:off x="0" y="-2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6" name="Shape 767"/>
            <p:cNvSpPr/>
            <p:nvPr/>
          </p:nvSpPr>
          <p:spPr>
            <a:xfrm>
              <a:off x="226981" y="207248"/>
              <a:ext cx="236771" cy="27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13114"/>
                  </a:moveTo>
                  <a:cubicBezTo>
                    <a:pt x="17002" y="13114"/>
                    <a:pt x="16200" y="13801"/>
                    <a:pt x="16200" y="14657"/>
                  </a:cubicBezTo>
                  <a:cubicBezTo>
                    <a:pt x="16200" y="15513"/>
                    <a:pt x="17002" y="16200"/>
                    <a:pt x="18000" y="16200"/>
                  </a:cubicBezTo>
                  <a:cubicBezTo>
                    <a:pt x="18998" y="16200"/>
                    <a:pt x="19800" y="15513"/>
                    <a:pt x="19800" y="14657"/>
                  </a:cubicBezTo>
                  <a:cubicBezTo>
                    <a:pt x="19800" y="13801"/>
                    <a:pt x="18998" y="13114"/>
                    <a:pt x="18000" y="13114"/>
                  </a:cubicBezTo>
                  <a:close/>
                  <a:moveTo>
                    <a:pt x="15300" y="1929"/>
                  </a:moveTo>
                  <a:lnTo>
                    <a:pt x="6300" y="1929"/>
                  </a:lnTo>
                  <a:cubicBezTo>
                    <a:pt x="5934" y="1929"/>
                    <a:pt x="5625" y="2182"/>
                    <a:pt x="5625" y="2507"/>
                  </a:cubicBezTo>
                  <a:cubicBezTo>
                    <a:pt x="5625" y="2833"/>
                    <a:pt x="5934" y="3086"/>
                    <a:pt x="6300" y="3086"/>
                  </a:cubicBezTo>
                  <a:lnTo>
                    <a:pt x="15300" y="3086"/>
                  </a:lnTo>
                  <a:cubicBezTo>
                    <a:pt x="15680" y="3086"/>
                    <a:pt x="15975" y="2833"/>
                    <a:pt x="15975" y="2507"/>
                  </a:cubicBezTo>
                  <a:cubicBezTo>
                    <a:pt x="15975" y="2182"/>
                    <a:pt x="15680" y="1929"/>
                    <a:pt x="15300" y="1929"/>
                  </a:cubicBezTo>
                  <a:close/>
                  <a:moveTo>
                    <a:pt x="18141" y="5255"/>
                  </a:moveTo>
                  <a:cubicBezTo>
                    <a:pt x="18056" y="4894"/>
                    <a:pt x="17691" y="4629"/>
                    <a:pt x="17255" y="4629"/>
                  </a:cubicBezTo>
                  <a:lnTo>
                    <a:pt x="4345" y="4629"/>
                  </a:lnTo>
                  <a:cubicBezTo>
                    <a:pt x="3909" y="4629"/>
                    <a:pt x="3544" y="4894"/>
                    <a:pt x="3459" y="5255"/>
                  </a:cubicBezTo>
                  <a:lnTo>
                    <a:pt x="2447" y="9884"/>
                  </a:lnTo>
                  <a:cubicBezTo>
                    <a:pt x="2348" y="10366"/>
                    <a:pt x="2770" y="10800"/>
                    <a:pt x="3333" y="10800"/>
                  </a:cubicBezTo>
                  <a:lnTo>
                    <a:pt x="18267" y="10800"/>
                  </a:lnTo>
                  <a:cubicBezTo>
                    <a:pt x="18830" y="10800"/>
                    <a:pt x="19252" y="10366"/>
                    <a:pt x="19153" y="9884"/>
                  </a:cubicBezTo>
                  <a:cubicBezTo>
                    <a:pt x="19153" y="9884"/>
                    <a:pt x="18141" y="5255"/>
                    <a:pt x="18141" y="5255"/>
                  </a:cubicBezTo>
                  <a:close/>
                  <a:moveTo>
                    <a:pt x="3600" y="13114"/>
                  </a:moveTo>
                  <a:cubicBezTo>
                    <a:pt x="2602" y="13114"/>
                    <a:pt x="1800" y="13801"/>
                    <a:pt x="1800" y="14657"/>
                  </a:cubicBezTo>
                  <a:cubicBezTo>
                    <a:pt x="1800" y="15513"/>
                    <a:pt x="2602" y="16200"/>
                    <a:pt x="3600" y="16200"/>
                  </a:cubicBezTo>
                  <a:cubicBezTo>
                    <a:pt x="4598" y="16200"/>
                    <a:pt x="5400" y="15513"/>
                    <a:pt x="5400" y="14657"/>
                  </a:cubicBezTo>
                  <a:cubicBezTo>
                    <a:pt x="5400" y="13801"/>
                    <a:pt x="4598" y="13114"/>
                    <a:pt x="3600" y="13114"/>
                  </a:cubicBezTo>
                  <a:close/>
                  <a:moveTo>
                    <a:pt x="21600" y="18514"/>
                  </a:moveTo>
                  <a:lnTo>
                    <a:pt x="19800" y="18514"/>
                  </a:lnTo>
                  <a:lnTo>
                    <a:pt x="19800" y="20057"/>
                  </a:lnTo>
                  <a:cubicBezTo>
                    <a:pt x="19800" y="20913"/>
                    <a:pt x="18998" y="21600"/>
                    <a:pt x="18000" y="21600"/>
                  </a:cubicBezTo>
                  <a:cubicBezTo>
                    <a:pt x="17002" y="21600"/>
                    <a:pt x="16200" y="20913"/>
                    <a:pt x="16200" y="20057"/>
                  </a:cubicBezTo>
                  <a:lnTo>
                    <a:pt x="16200" y="18514"/>
                  </a:lnTo>
                  <a:lnTo>
                    <a:pt x="5400" y="18514"/>
                  </a:lnTo>
                  <a:lnTo>
                    <a:pt x="5400" y="20057"/>
                  </a:lnTo>
                  <a:cubicBezTo>
                    <a:pt x="5400" y="20913"/>
                    <a:pt x="4598" y="21600"/>
                    <a:pt x="3600" y="21600"/>
                  </a:cubicBezTo>
                  <a:cubicBezTo>
                    <a:pt x="2602" y="21600"/>
                    <a:pt x="1800" y="20913"/>
                    <a:pt x="1800" y="20057"/>
                  </a:cubicBezTo>
                  <a:lnTo>
                    <a:pt x="1800" y="18514"/>
                  </a:lnTo>
                  <a:lnTo>
                    <a:pt x="0" y="18514"/>
                  </a:lnTo>
                  <a:lnTo>
                    <a:pt x="0" y="11246"/>
                  </a:lnTo>
                  <a:cubicBezTo>
                    <a:pt x="0" y="10258"/>
                    <a:pt x="98" y="9522"/>
                    <a:pt x="352" y="8558"/>
                  </a:cubicBezTo>
                  <a:lnTo>
                    <a:pt x="1800" y="3086"/>
                  </a:lnTo>
                  <a:cubicBezTo>
                    <a:pt x="2067" y="1157"/>
                    <a:pt x="6005" y="0"/>
                    <a:pt x="10800" y="0"/>
                  </a:cubicBezTo>
                  <a:cubicBezTo>
                    <a:pt x="15595" y="0"/>
                    <a:pt x="19533" y="1157"/>
                    <a:pt x="19800" y="3086"/>
                  </a:cubicBezTo>
                  <a:lnTo>
                    <a:pt x="21277" y="8558"/>
                  </a:lnTo>
                  <a:cubicBezTo>
                    <a:pt x="21530" y="9522"/>
                    <a:pt x="21600" y="10258"/>
                    <a:pt x="21600" y="11246"/>
                  </a:cubicBezTo>
                  <a:cubicBezTo>
                    <a:pt x="21600" y="11246"/>
                    <a:pt x="21600" y="18514"/>
                    <a:pt x="21600" y="1851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7" name="Group 771"/>
          <p:cNvGrpSpPr/>
          <p:nvPr userDrawn="1"/>
        </p:nvGrpSpPr>
        <p:grpSpPr>
          <a:xfrm>
            <a:off x="5160382" y="4201336"/>
            <a:ext cx="345277" cy="345367"/>
            <a:chOff x="0" y="-2"/>
            <a:chExt cx="690733" cy="690733"/>
          </a:xfrm>
        </p:grpSpPr>
        <p:sp>
          <p:nvSpPr>
            <p:cNvPr id="28" name="Shape 769"/>
            <p:cNvSpPr/>
            <p:nvPr/>
          </p:nvSpPr>
          <p:spPr>
            <a:xfrm>
              <a:off x="0" y="-2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9" name="Shape 770"/>
            <p:cNvSpPr/>
            <p:nvPr/>
          </p:nvSpPr>
          <p:spPr>
            <a:xfrm>
              <a:off x="167787" y="226978"/>
              <a:ext cx="355156" cy="236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14400"/>
                  </a:moveTo>
                  <a:cubicBezTo>
                    <a:pt x="16875" y="16383"/>
                    <a:pt x="14109" y="18000"/>
                    <a:pt x="10800" y="18000"/>
                  </a:cubicBezTo>
                  <a:cubicBezTo>
                    <a:pt x="7491" y="18000"/>
                    <a:pt x="4725" y="16383"/>
                    <a:pt x="4800" y="14400"/>
                  </a:cubicBezTo>
                  <a:lnTo>
                    <a:pt x="4969" y="9956"/>
                  </a:lnTo>
                  <a:lnTo>
                    <a:pt x="10350" y="12502"/>
                  </a:lnTo>
                  <a:cubicBezTo>
                    <a:pt x="10500" y="12572"/>
                    <a:pt x="10650" y="12600"/>
                    <a:pt x="10800" y="12600"/>
                  </a:cubicBezTo>
                  <a:cubicBezTo>
                    <a:pt x="10950" y="12600"/>
                    <a:pt x="11100" y="12572"/>
                    <a:pt x="11250" y="12502"/>
                  </a:cubicBezTo>
                  <a:lnTo>
                    <a:pt x="16631" y="9956"/>
                  </a:lnTo>
                  <a:cubicBezTo>
                    <a:pt x="16631" y="9956"/>
                    <a:pt x="16800" y="14400"/>
                    <a:pt x="16800" y="14400"/>
                  </a:cubicBezTo>
                  <a:close/>
                  <a:moveTo>
                    <a:pt x="21394" y="5836"/>
                  </a:moveTo>
                  <a:lnTo>
                    <a:pt x="10894" y="10786"/>
                  </a:lnTo>
                  <a:cubicBezTo>
                    <a:pt x="10856" y="10800"/>
                    <a:pt x="10828" y="10800"/>
                    <a:pt x="10800" y="10800"/>
                  </a:cubicBezTo>
                  <a:cubicBezTo>
                    <a:pt x="10772" y="10800"/>
                    <a:pt x="10744" y="10800"/>
                    <a:pt x="10706" y="10786"/>
                  </a:cubicBezTo>
                  <a:lnTo>
                    <a:pt x="4594" y="7889"/>
                  </a:lnTo>
                  <a:cubicBezTo>
                    <a:pt x="4059" y="8522"/>
                    <a:pt x="3684" y="10069"/>
                    <a:pt x="3609" y="11967"/>
                  </a:cubicBezTo>
                  <a:cubicBezTo>
                    <a:pt x="3966" y="12277"/>
                    <a:pt x="4200" y="12839"/>
                    <a:pt x="4200" y="13500"/>
                  </a:cubicBezTo>
                  <a:cubicBezTo>
                    <a:pt x="4200" y="14133"/>
                    <a:pt x="3984" y="14681"/>
                    <a:pt x="3656" y="15005"/>
                  </a:cubicBezTo>
                  <a:lnTo>
                    <a:pt x="4200" y="21094"/>
                  </a:lnTo>
                  <a:cubicBezTo>
                    <a:pt x="4209" y="21220"/>
                    <a:pt x="4181" y="21347"/>
                    <a:pt x="4125" y="21445"/>
                  </a:cubicBezTo>
                  <a:cubicBezTo>
                    <a:pt x="4069" y="21544"/>
                    <a:pt x="3984" y="21600"/>
                    <a:pt x="3900" y="21600"/>
                  </a:cubicBezTo>
                  <a:lnTo>
                    <a:pt x="2100" y="21600"/>
                  </a:lnTo>
                  <a:cubicBezTo>
                    <a:pt x="2016" y="21600"/>
                    <a:pt x="1931" y="21544"/>
                    <a:pt x="1875" y="21445"/>
                  </a:cubicBezTo>
                  <a:cubicBezTo>
                    <a:pt x="1819" y="21347"/>
                    <a:pt x="1791" y="21220"/>
                    <a:pt x="1800" y="21094"/>
                  </a:cubicBezTo>
                  <a:lnTo>
                    <a:pt x="2344" y="15005"/>
                  </a:lnTo>
                  <a:cubicBezTo>
                    <a:pt x="2016" y="14681"/>
                    <a:pt x="1800" y="14133"/>
                    <a:pt x="1800" y="13500"/>
                  </a:cubicBezTo>
                  <a:cubicBezTo>
                    <a:pt x="1800" y="12825"/>
                    <a:pt x="2053" y="12248"/>
                    <a:pt x="2409" y="11939"/>
                  </a:cubicBezTo>
                  <a:cubicBezTo>
                    <a:pt x="2466" y="10294"/>
                    <a:pt x="2747" y="8522"/>
                    <a:pt x="3328" y="7298"/>
                  </a:cubicBezTo>
                  <a:lnTo>
                    <a:pt x="206" y="5836"/>
                  </a:lnTo>
                  <a:cubicBezTo>
                    <a:pt x="84" y="5766"/>
                    <a:pt x="0" y="5597"/>
                    <a:pt x="0" y="5400"/>
                  </a:cubicBezTo>
                  <a:cubicBezTo>
                    <a:pt x="0" y="5203"/>
                    <a:pt x="84" y="5034"/>
                    <a:pt x="206" y="4964"/>
                  </a:cubicBezTo>
                  <a:lnTo>
                    <a:pt x="10706" y="14"/>
                  </a:lnTo>
                  <a:cubicBezTo>
                    <a:pt x="10744" y="0"/>
                    <a:pt x="10772" y="0"/>
                    <a:pt x="10800" y="0"/>
                  </a:cubicBezTo>
                  <a:cubicBezTo>
                    <a:pt x="10828" y="0"/>
                    <a:pt x="10856" y="0"/>
                    <a:pt x="10894" y="14"/>
                  </a:cubicBezTo>
                  <a:lnTo>
                    <a:pt x="21394" y="4964"/>
                  </a:lnTo>
                  <a:cubicBezTo>
                    <a:pt x="21516" y="5034"/>
                    <a:pt x="21600" y="5203"/>
                    <a:pt x="21600" y="5400"/>
                  </a:cubicBezTo>
                  <a:cubicBezTo>
                    <a:pt x="21600" y="5597"/>
                    <a:pt x="21516" y="5766"/>
                    <a:pt x="21394" y="58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30" name="Group 774"/>
          <p:cNvGrpSpPr/>
          <p:nvPr userDrawn="1"/>
        </p:nvGrpSpPr>
        <p:grpSpPr>
          <a:xfrm>
            <a:off x="7573922" y="4226634"/>
            <a:ext cx="345277" cy="345366"/>
            <a:chOff x="0" y="0"/>
            <a:chExt cx="690731" cy="690731"/>
          </a:xfrm>
        </p:grpSpPr>
        <p:sp>
          <p:nvSpPr>
            <p:cNvPr id="31" name="Shape 772"/>
            <p:cNvSpPr/>
            <p:nvPr/>
          </p:nvSpPr>
          <p:spPr>
            <a:xfrm>
              <a:off x="-1" y="-1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32" name="Shape 773"/>
            <p:cNvSpPr/>
            <p:nvPr/>
          </p:nvSpPr>
          <p:spPr>
            <a:xfrm>
              <a:off x="226980" y="241778"/>
              <a:ext cx="236771" cy="20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63" y="2057"/>
                  </a:moveTo>
                  <a:cubicBezTo>
                    <a:pt x="14484" y="2057"/>
                    <a:pt x="14147" y="2346"/>
                    <a:pt x="13992" y="2555"/>
                  </a:cubicBezTo>
                  <a:lnTo>
                    <a:pt x="12234" y="5143"/>
                  </a:lnTo>
                  <a:lnTo>
                    <a:pt x="14963" y="5143"/>
                  </a:lnTo>
                  <a:cubicBezTo>
                    <a:pt x="15708" y="5143"/>
                    <a:pt x="16313" y="4452"/>
                    <a:pt x="16313" y="3600"/>
                  </a:cubicBezTo>
                  <a:cubicBezTo>
                    <a:pt x="16313" y="2748"/>
                    <a:pt x="15708" y="2057"/>
                    <a:pt x="14963" y="2057"/>
                  </a:cubicBezTo>
                  <a:close/>
                  <a:moveTo>
                    <a:pt x="13050" y="17807"/>
                  </a:moveTo>
                  <a:lnTo>
                    <a:pt x="13050" y="10286"/>
                  </a:lnTo>
                  <a:lnTo>
                    <a:pt x="13050" y="7200"/>
                  </a:lnTo>
                  <a:lnTo>
                    <a:pt x="8550" y="7200"/>
                  </a:lnTo>
                  <a:lnTo>
                    <a:pt x="8550" y="10286"/>
                  </a:lnTo>
                  <a:lnTo>
                    <a:pt x="8550" y="17807"/>
                  </a:lnTo>
                  <a:lnTo>
                    <a:pt x="8550" y="18707"/>
                  </a:lnTo>
                  <a:cubicBezTo>
                    <a:pt x="8550" y="19270"/>
                    <a:pt x="8958" y="19543"/>
                    <a:pt x="9450" y="19543"/>
                  </a:cubicBezTo>
                  <a:lnTo>
                    <a:pt x="12150" y="19543"/>
                  </a:lnTo>
                  <a:cubicBezTo>
                    <a:pt x="12642" y="19543"/>
                    <a:pt x="13050" y="19270"/>
                    <a:pt x="13050" y="18707"/>
                  </a:cubicBezTo>
                  <a:cubicBezTo>
                    <a:pt x="13050" y="18707"/>
                    <a:pt x="13050" y="17807"/>
                    <a:pt x="13050" y="17807"/>
                  </a:cubicBezTo>
                  <a:close/>
                  <a:moveTo>
                    <a:pt x="9380" y="5143"/>
                  </a:moveTo>
                  <a:lnTo>
                    <a:pt x="7608" y="2555"/>
                  </a:lnTo>
                  <a:cubicBezTo>
                    <a:pt x="7453" y="2346"/>
                    <a:pt x="7116" y="2057"/>
                    <a:pt x="6637" y="2057"/>
                  </a:cubicBezTo>
                  <a:cubicBezTo>
                    <a:pt x="5892" y="2057"/>
                    <a:pt x="5287" y="2748"/>
                    <a:pt x="5287" y="3600"/>
                  </a:cubicBezTo>
                  <a:cubicBezTo>
                    <a:pt x="5287" y="4452"/>
                    <a:pt x="5892" y="5143"/>
                    <a:pt x="6637" y="5143"/>
                  </a:cubicBezTo>
                  <a:cubicBezTo>
                    <a:pt x="6637" y="5143"/>
                    <a:pt x="9380" y="5143"/>
                    <a:pt x="9380" y="5143"/>
                  </a:cubicBezTo>
                  <a:close/>
                  <a:moveTo>
                    <a:pt x="21600" y="12857"/>
                  </a:moveTo>
                  <a:cubicBezTo>
                    <a:pt x="21600" y="13146"/>
                    <a:pt x="21403" y="13371"/>
                    <a:pt x="21150" y="13371"/>
                  </a:cubicBezTo>
                  <a:lnTo>
                    <a:pt x="19800" y="13371"/>
                  </a:lnTo>
                  <a:lnTo>
                    <a:pt x="19800" y="20057"/>
                  </a:lnTo>
                  <a:cubicBezTo>
                    <a:pt x="19800" y="20909"/>
                    <a:pt x="19195" y="21600"/>
                    <a:pt x="18450" y="21600"/>
                  </a:cubicBezTo>
                  <a:lnTo>
                    <a:pt x="3150" y="21600"/>
                  </a:lnTo>
                  <a:cubicBezTo>
                    <a:pt x="2405" y="21600"/>
                    <a:pt x="1800" y="20909"/>
                    <a:pt x="1800" y="20057"/>
                  </a:cubicBezTo>
                  <a:lnTo>
                    <a:pt x="1800" y="13371"/>
                  </a:lnTo>
                  <a:lnTo>
                    <a:pt x="450" y="13371"/>
                  </a:lnTo>
                  <a:cubicBezTo>
                    <a:pt x="197" y="13371"/>
                    <a:pt x="0" y="13146"/>
                    <a:pt x="0" y="12857"/>
                  </a:cubicBezTo>
                  <a:lnTo>
                    <a:pt x="0" y="7714"/>
                  </a:lnTo>
                  <a:cubicBezTo>
                    <a:pt x="0" y="7425"/>
                    <a:pt x="197" y="7200"/>
                    <a:pt x="450" y="7200"/>
                  </a:cubicBezTo>
                  <a:lnTo>
                    <a:pt x="6637" y="7200"/>
                  </a:lnTo>
                  <a:cubicBezTo>
                    <a:pt x="4894" y="7200"/>
                    <a:pt x="3487" y="5593"/>
                    <a:pt x="3487" y="3600"/>
                  </a:cubicBezTo>
                  <a:cubicBezTo>
                    <a:pt x="3487" y="1607"/>
                    <a:pt x="4894" y="0"/>
                    <a:pt x="6637" y="0"/>
                  </a:cubicBezTo>
                  <a:cubicBezTo>
                    <a:pt x="7580" y="0"/>
                    <a:pt x="8452" y="450"/>
                    <a:pt x="9000" y="1237"/>
                  </a:cubicBezTo>
                  <a:lnTo>
                    <a:pt x="10800" y="3889"/>
                  </a:lnTo>
                  <a:lnTo>
                    <a:pt x="12600" y="1237"/>
                  </a:lnTo>
                  <a:cubicBezTo>
                    <a:pt x="13148" y="450"/>
                    <a:pt x="14020" y="0"/>
                    <a:pt x="14963" y="0"/>
                  </a:cubicBezTo>
                  <a:cubicBezTo>
                    <a:pt x="16706" y="0"/>
                    <a:pt x="18112" y="1607"/>
                    <a:pt x="18112" y="3600"/>
                  </a:cubicBezTo>
                  <a:cubicBezTo>
                    <a:pt x="18112" y="5593"/>
                    <a:pt x="16706" y="7200"/>
                    <a:pt x="14963" y="7200"/>
                  </a:cubicBezTo>
                  <a:lnTo>
                    <a:pt x="21150" y="7200"/>
                  </a:lnTo>
                  <a:cubicBezTo>
                    <a:pt x="21403" y="7200"/>
                    <a:pt x="21600" y="7425"/>
                    <a:pt x="21600" y="7714"/>
                  </a:cubicBezTo>
                  <a:cubicBezTo>
                    <a:pt x="21600" y="7714"/>
                    <a:pt x="21600" y="12857"/>
                    <a:pt x="21600" y="1285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33" name="Group 777"/>
          <p:cNvGrpSpPr/>
          <p:nvPr userDrawn="1"/>
        </p:nvGrpSpPr>
        <p:grpSpPr>
          <a:xfrm>
            <a:off x="5160382" y="2969767"/>
            <a:ext cx="345277" cy="345368"/>
            <a:chOff x="0" y="-2"/>
            <a:chExt cx="690733" cy="690733"/>
          </a:xfrm>
        </p:grpSpPr>
        <p:sp>
          <p:nvSpPr>
            <p:cNvPr id="34" name="Shape 775"/>
            <p:cNvSpPr/>
            <p:nvPr/>
          </p:nvSpPr>
          <p:spPr>
            <a:xfrm>
              <a:off x="0" y="-2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35" name="Shape 776"/>
            <p:cNvSpPr/>
            <p:nvPr/>
          </p:nvSpPr>
          <p:spPr>
            <a:xfrm>
              <a:off x="197383" y="217113"/>
              <a:ext cx="295965" cy="256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60" y="2077"/>
                  </a:moveTo>
                  <a:cubicBezTo>
                    <a:pt x="20160" y="1856"/>
                    <a:pt x="19991" y="1662"/>
                    <a:pt x="19800" y="1662"/>
                  </a:cubicBezTo>
                  <a:lnTo>
                    <a:pt x="1800" y="1662"/>
                  </a:lnTo>
                  <a:cubicBezTo>
                    <a:pt x="1609" y="1662"/>
                    <a:pt x="1440" y="1856"/>
                    <a:pt x="1440" y="2077"/>
                  </a:cubicBezTo>
                  <a:lnTo>
                    <a:pt x="1440" y="12877"/>
                  </a:lnTo>
                  <a:cubicBezTo>
                    <a:pt x="1440" y="13098"/>
                    <a:pt x="1609" y="13292"/>
                    <a:pt x="1800" y="13292"/>
                  </a:cubicBezTo>
                  <a:lnTo>
                    <a:pt x="19800" y="13292"/>
                  </a:lnTo>
                  <a:cubicBezTo>
                    <a:pt x="19991" y="13292"/>
                    <a:pt x="20160" y="13098"/>
                    <a:pt x="20160" y="12877"/>
                  </a:cubicBezTo>
                  <a:cubicBezTo>
                    <a:pt x="20160" y="12877"/>
                    <a:pt x="20160" y="2077"/>
                    <a:pt x="20160" y="2077"/>
                  </a:cubicBezTo>
                  <a:close/>
                  <a:moveTo>
                    <a:pt x="21600" y="16200"/>
                  </a:moveTo>
                  <a:cubicBezTo>
                    <a:pt x="21600" y="17342"/>
                    <a:pt x="20790" y="18277"/>
                    <a:pt x="19800" y="18277"/>
                  </a:cubicBezTo>
                  <a:lnTo>
                    <a:pt x="13680" y="18277"/>
                  </a:lnTo>
                  <a:cubicBezTo>
                    <a:pt x="13680" y="19380"/>
                    <a:pt x="14400" y="20315"/>
                    <a:pt x="14400" y="20769"/>
                  </a:cubicBezTo>
                  <a:cubicBezTo>
                    <a:pt x="14400" y="21224"/>
                    <a:pt x="14074" y="21600"/>
                    <a:pt x="13680" y="21600"/>
                  </a:cubicBezTo>
                  <a:lnTo>
                    <a:pt x="7920" y="21600"/>
                  </a:lnTo>
                  <a:cubicBezTo>
                    <a:pt x="7526" y="21600"/>
                    <a:pt x="7200" y="21224"/>
                    <a:pt x="7200" y="20769"/>
                  </a:cubicBezTo>
                  <a:cubicBezTo>
                    <a:pt x="7200" y="20289"/>
                    <a:pt x="7920" y="19406"/>
                    <a:pt x="7920" y="18277"/>
                  </a:cubicBezTo>
                  <a:lnTo>
                    <a:pt x="1800" y="18277"/>
                  </a:lnTo>
                  <a:cubicBezTo>
                    <a:pt x="810" y="18277"/>
                    <a:pt x="0" y="17342"/>
                    <a:pt x="0" y="16200"/>
                  </a:cubicBezTo>
                  <a:lnTo>
                    <a:pt x="0" y="2077"/>
                  </a:lnTo>
                  <a:cubicBezTo>
                    <a:pt x="0" y="935"/>
                    <a:pt x="810" y="0"/>
                    <a:pt x="1800" y="0"/>
                  </a:cubicBezTo>
                  <a:lnTo>
                    <a:pt x="19800" y="0"/>
                  </a:lnTo>
                  <a:cubicBezTo>
                    <a:pt x="20790" y="0"/>
                    <a:pt x="21600" y="935"/>
                    <a:pt x="21600" y="2077"/>
                  </a:cubicBezTo>
                  <a:cubicBezTo>
                    <a:pt x="21600" y="2077"/>
                    <a:pt x="21600" y="16200"/>
                    <a:pt x="21600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36" name="Group 780"/>
          <p:cNvGrpSpPr/>
          <p:nvPr userDrawn="1"/>
        </p:nvGrpSpPr>
        <p:grpSpPr>
          <a:xfrm>
            <a:off x="7573922" y="3598200"/>
            <a:ext cx="345278" cy="345368"/>
            <a:chOff x="-1" y="-1"/>
            <a:chExt cx="690733" cy="690733"/>
          </a:xfrm>
        </p:grpSpPr>
        <p:sp>
          <p:nvSpPr>
            <p:cNvPr id="37" name="Shape 778"/>
            <p:cNvSpPr/>
            <p:nvPr/>
          </p:nvSpPr>
          <p:spPr>
            <a:xfrm>
              <a:off x="-1" y="-1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38" name="Shape 779"/>
            <p:cNvSpPr/>
            <p:nvPr/>
          </p:nvSpPr>
          <p:spPr>
            <a:xfrm>
              <a:off x="225709" y="212676"/>
              <a:ext cx="239319" cy="26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7533"/>
                  </a:moveTo>
                  <a:cubicBezTo>
                    <a:pt x="1711" y="7533"/>
                    <a:pt x="0" y="11170"/>
                    <a:pt x="0" y="12944"/>
                  </a:cubicBezTo>
                  <a:lnTo>
                    <a:pt x="0" y="13451"/>
                  </a:lnTo>
                  <a:lnTo>
                    <a:pt x="1397" y="14536"/>
                  </a:lnTo>
                  <a:cubicBezTo>
                    <a:pt x="1980" y="14992"/>
                    <a:pt x="2895" y="14987"/>
                    <a:pt x="3478" y="14536"/>
                  </a:cubicBezTo>
                  <a:lnTo>
                    <a:pt x="4011" y="14122"/>
                  </a:lnTo>
                  <a:cubicBezTo>
                    <a:pt x="5495" y="12969"/>
                    <a:pt x="7737" y="12968"/>
                    <a:pt x="9225" y="14122"/>
                  </a:cubicBezTo>
                  <a:lnTo>
                    <a:pt x="9757" y="14537"/>
                  </a:lnTo>
                  <a:cubicBezTo>
                    <a:pt x="10338" y="14989"/>
                    <a:pt x="11252" y="14992"/>
                    <a:pt x="11839" y="14536"/>
                  </a:cubicBezTo>
                  <a:lnTo>
                    <a:pt x="12369" y="14123"/>
                  </a:lnTo>
                  <a:cubicBezTo>
                    <a:pt x="13857" y="12968"/>
                    <a:pt x="16097" y="12968"/>
                    <a:pt x="17584" y="14122"/>
                  </a:cubicBezTo>
                  <a:lnTo>
                    <a:pt x="18117" y="14536"/>
                  </a:lnTo>
                  <a:cubicBezTo>
                    <a:pt x="18701" y="14992"/>
                    <a:pt x="19617" y="14987"/>
                    <a:pt x="20199" y="14536"/>
                  </a:cubicBezTo>
                  <a:lnTo>
                    <a:pt x="21598" y="13451"/>
                  </a:lnTo>
                  <a:lnTo>
                    <a:pt x="21598" y="12944"/>
                  </a:lnTo>
                  <a:cubicBezTo>
                    <a:pt x="21598" y="11170"/>
                    <a:pt x="19887" y="7533"/>
                    <a:pt x="10799" y="7533"/>
                  </a:cubicBezTo>
                  <a:close/>
                  <a:moveTo>
                    <a:pt x="16554" y="16176"/>
                  </a:moveTo>
                  <a:lnTo>
                    <a:pt x="16021" y="15761"/>
                  </a:lnTo>
                  <a:cubicBezTo>
                    <a:pt x="15436" y="15307"/>
                    <a:pt x="14521" y="15309"/>
                    <a:pt x="13939" y="15761"/>
                  </a:cubicBezTo>
                  <a:lnTo>
                    <a:pt x="13409" y="16175"/>
                  </a:lnTo>
                  <a:cubicBezTo>
                    <a:pt x="12665" y="16753"/>
                    <a:pt x="11732" y="17041"/>
                    <a:pt x="10800" y="17041"/>
                  </a:cubicBezTo>
                  <a:cubicBezTo>
                    <a:pt x="9868" y="17041"/>
                    <a:pt x="8935" y="16753"/>
                    <a:pt x="8193" y="16176"/>
                  </a:cubicBezTo>
                  <a:lnTo>
                    <a:pt x="7660" y="15760"/>
                  </a:lnTo>
                  <a:cubicBezTo>
                    <a:pt x="7076" y="15308"/>
                    <a:pt x="6161" y="15307"/>
                    <a:pt x="5579" y="15761"/>
                  </a:cubicBezTo>
                  <a:lnTo>
                    <a:pt x="5046" y="16176"/>
                  </a:lnTo>
                  <a:cubicBezTo>
                    <a:pt x="3615" y="17288"/>
                    <a:pt x="1486" y="17318"/>
                    <a:pt x="3" y="16284"/>
                  </a:cubicBezTo>
                  <a:lnTo>
                    <a:pt x="3" y="20518"/>
                  </a:lnTo>
                  <a:cubicBezTo>
                    <a:pt x="3" y="21115"/>
                    <a:pt x="540" y="21600"/>
                    <a:pt x="1202" y="21600"/>
                  </a:cubicBezTo>
                  <a:lnTo>
                    <a:pt x="20400" y="21600"/>
                  </a:lnTo>
                  <a:cubicBezTo>
                    <a:pt x="21062" y="21600"/>
                    <a:pt x="21600" y="21115"/>
                    <a:pt x="21600" y="20518"/>
                  </a:cubicBezTo>
                  <a:lnTo>
                    <a:pt x="21600" y="16285"/>
                  </a:lnTo>
                  <a:cubicBezTo>
                    <a:pt x="20116" y="17317"/>
                    <a:pt x="17987" y="17290"/>
                    <a:pt x="16554" y="16176"/>
                  </a:cubicBezTo>
                  <a:close/>
                  <a:moveTo>
                    <a:pt x="10299" y="6490"/>
                  </a:moveTo>
                  <a:cubicBezTo>
                    <a:pt x="12641" y="6490"/>
                    <a:pt x="13409" y="4996"/>
                    <a:pt x="12506" y="3414"/>
                  </a:cubicBezTo>
                  <a:cubicBezTo>
                    <a:pt x="11461" y="1582"/>
                    <a:pt x="14780" y="0"/>
                    <a:pt x="13131" y="0"/>
                  </a:cubicBezTo>
                  <a:cubicBezTo>
                    <a:pt x="11571" y="0"/>
                    <a:pt x="8648" y="1535"/>
                    <a:pt x="8104" y="3444"/>
                  </a:cubicBezTo>
                  <a:cubicBezTo>
                    <a:pt x="7697" y="4877"/>
                    <a:pt x="8459" y="6490"/>
                    <a:pt x="10299" y="649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39" name="Group 783"/>
          <p:cNvGrpSpPr/>
          <p:nvPr userDrawn="1"/>
        </p:nvGrpSpPr>
        <p:grpSpPr>
          <a:xfrm>
            <a:off x="7573922" y="2969767"/>
            <a:ext cx="345278" cy="345368"/>
            <a:chOff x="-1" y="-1"/>
            <a:chExt cx="690733" cy="690733"/>
          </a:xfrm>
        </p:grpSpPr>
        <p:sp>
          <p:nvSpPr>
            <p:cNvPr id="40" name="Shape 781"/>
            <p:cNvSpPr/>
            <p:nvPr/>
          </p:nvSpPr>
          <p:spPr>
            <a:xfrm>
              <a:off x="-1" y="-1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41" name="Shape 782"/>
            <p:cNvSpPr/>
            <p:nvPr/>
          </p:nvSpPr>
          <p:spPr>
            <a:xfrm>
              <a:off x="190450" y="207250"/>
              <a:ext cx="309835" cy="27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extrusionOk="0">
                  <a:moveTo>
                    <a:pt x="6673" y="6151"/>
                  </a:moveTo>
                  <a:lnTo>
                    <a:pt x="10800" y="4613"/>
                  </a:lnTo>
                  <a:lnTo>
                    <a:pt x="14927" y="6151"/>
                  </a:lnTo>
                  <a:lnTo>
                    <a:pt x="14927" y="4613"/>
                  </a:lnTo>
                  <a:lnTo>
                    <a:pt x="13551" y="4613"/>
                  </a:lnTo>
                  <a:lnTo>
                    <a:pt x="13551" y="3075"/>
                  </a:lnTo>
                  <a:lnTo>
                    <a:pt x="8049" y="3075"/>
                  </a:lnTo>
                  <a:lnTo>
                    <a:pt x="8049" y="4613"/>
                  </a:lnTo>
                  <a:lnTo>
                    <a:pt x="6673" y="4613"/>
                  </a:lnTo>
                  <a:cubicBezTo>
                    <a:pt x="6673" y="4613"/>
                    <a:pt x="6673" y="6151"/>
                    <a:pt x="6673" y="6151"/>
                  </a:cubicBezTo>
                  <a:close/>
                  <a:moveTo>
                    <a:pt x="20224" y="18681"/>
                  </a:moveTo>
                  <a:lnTo>
                    <a:pt x="21600" y="20218"/>
                  </a:lnTo>
                  <a:lnTo>
                    <a:pt x="20633" y="21300"/>
                  </a:lnTo>
                  <a:lnTo>
                    <a:pt x="19741" y="20303"/>
                  </a:lnTo>
                  <a:lnTo>
                    <a:pt x="18849" y="21300"/>
                  </a:lnTo>
                  <a:cubicBezTo>
                    <a:pt x="18720" y="21456"/>
                    <a:pt x="18537" y="21528"/>
                    <a:pt x="18365" y="21528"/>
                  </a:cubicBezTo>
                  <a:cubicBezTo>
                    <a:pt x="18193" y="21528"/>
                    <a:pt x="18011" y="21456"/>
                    <a:pt x="17882" y="21300"/>
                  </a:cubicBezTo>
                  <a:lnTo>
                    <a:pt x="16990" y="20303"/>
                  </a:lnTo>
                  <a:lnTo>
                    <a:pt x="16098" y="21300"/>
                  </a:lnTo>
                  <a:cubicBezTo>
                    <a:pt x="15829" y="21600"/>
                    <a:pt x="15399" y="21600"/>
                    <a:pt x="15131" y="21300"/>
                  </a:cubicBezTo>
                  <a:lnTo>
                    <a:pt x="14239" y="20303"/>
                  </a:lnTo>
                  <a:lnTo>
                    <a:pt x="13347" y="21300"/>
                  </a:lnTo>
                  <a:cubicBezTo>
                    <a:pt x="13078" y="21600"/>
                    <a:pt x="12648" y="21600"/>
                    <a:pt x="12380" y="21300"/>
                  </a:cubicBezTo>
                  <a:lnTo>
                    <a:pt x="11488" y="20303"/>
                  </a:lnTo>
                  <a:lnTo>
                    <a:pt x="10596" y="21300"/>
                  </a:lnTo>
                  <a:cubicBezTo>
                    <a:pt x="10327" y="21600"/>
                    <a:pt x="9897" y="21600"/>
                    <a:pt x="9629" y="21300"/>
                  </a:cubicBezTo>
                  <a:lnTo>
                    <a:pt x="8737" y="20303"/>
                  </a:lnTo>
                  <a:lnTo>
                    <a:pt x="7845" y="21300"/>
                  </a:lnTo>
                  <a:cubicBezTo>
                    <a:pt x="7576" y="21600"/>
                    <a:pt x="7146" y="21600"/>
                    <a:pt x="6878" y="21300"/>
                  </a:cubicBezTo>
                  <a:lnTo>
                    <a:pt x="5986" y="20303"/>
                  </a:lnTo>
                  <a:lnTo>
                    <a:pt x="5094" y="21300"/>
                  </a:lnTo>
                  <a:cubicBezTo>
                    <a:pt x="4825" y="21600"/>
                    <a:pt x="4395" y="21600"/>
                    <a:pt x="4127" y="21300"/>
                  </a:cubicBezTo>
                  <a:lnTo>
                    <a:pt x="3235" y="20303"/>
                  </a:lnTo>
                  <a:lnTo>
                    <a:pt x="2343" y="21300"/>
                  </a:lnTo>
                  <a:cubicBezTo>
                    <a:pt x="2074" y="21600"/>
                    <a:pt x="1644" y="21600"/>
                    <a:pt x="1376" y="21300"/>
                  </a:cubicBezTo>
                  <a:lnTo>
                    <a:pt x="0" y="19762"/>
                  </a:lnTo>
                  <a:lnTo>
                    <a:pt x="967" y="18681"/>
                  </a:lnTo>
                  <a:lnTo>
                    <a:pt x="1859" y="19678"/>
                  </a:lnTo>
                  <a:lnTo>
                    <a:pt x="2751" y="18681"/>
                  </a:lnTo>
                  <a:cubicBezTo>
                    <a:pt x="3020" y="18380"/>
                    <a:pt x="3450" y="18380"/>
                    <a:pt x="3718" y="18681"/>
                  </a:cubicBezTo>
                  <a:lnTo>
                    <a:pt x="4610" y="19678"/>
                  </a:lnTo>
                  <a:lnTo>
                    <a:pt x="5502" y="18681"/>
                  </a:lnTo>
                  <a:cubicBezTo>
                    <a:pt x="5771" y="18380"/>
                    <a:pt x="6201" y="18380"/>
                    <a:pt x="6469" y="18681"/>
                  </a:cubicBezTo>
                  <a:lnTo>
                    <a:pt x="7361" y="19678"/>
                  </a:lnTo>
                  <a:lnTo>
                    <a:pt x="8253" y="18681"/>
                  </a:lnTo>
                  <a:cubicBezTo>
                    <a:pt x="8522" y="18380"/>
                    <a:pt x="8952" y="18380"/>
                    <a:pt x="9220" y="18681"/>
                  </a:cubicBezTo>
                  <a:lnTo>
                    <a:pt x="10112" y="19678"/>
                  </a:lnTo>
                  <a:lnTo>
                    <a:pt x="11004" y="18681"/>
                  </a:lnTo>
                  <a:cubicBezTo>
                    <a:pt x="11273" y="18380"/>
                    <a:pt x="11703" y="18380"/>
                    <a:pt x="11971" y="18681"/>
                  </a:cubicBezTo>
                  <a:lnTo>
                    <a:pt x="12863" y="19678"/>
                  </a:lnTo>
                  <a:lnTo>
                    <a:pt x="13755" y="18681"/>
                  </a:lnTo>
                  <a:cubicBezTo>
                    <a:pt x="14024" y="18380"/>
                    <a:pt x="14454" y="18380"/>
                    <a:pt x="14722" y="18681"/>
                  </a:cubicBezTo>
                  <a:lnTo>
                    <a:pt x="15614" y="19678"/>
                  </a:lnTo>
                  <a:lnTo>
                    <a:pt x="16506" y="18681"/>
                  </a:lnTo>
                  <a:cubicBezTo>
                    <a:pt x="16775" y="18380"/>
                    <a:pt x="17205" y="18380"/>
                    <a:pt x="17473" y="18681"/>
                  </a:cubicBezTo>
                  <a:lnTo>
                    <a:pt x="18365" y="19678"/>
                  </a:lnTo>
                  <a:lnTo>
                    <a:pt x="19257" y="18681"/>
                  </a:lnTo>
                  <a:cubicBezTo>
                    <a:pt x="19526" y="18380"/>
                    <a:pt x="19956" y="18380"/>
                    <a:pt x="20224" y="18681"/>
                  </a:cubicBezTo>
                  <a:close/>
                  <a:moveTo>
                    <a:pt x="1376" y="18224"/>
                  </a:moveTo>
                  <a:lnTo>
                    <a:pt x="0" y="16687"/>
                  </a:lnTo>
                  <a:lnTo>
                    <a:pt x="967" y="15605"/>
                  </a:lnTo>
                  <a:lnTo>
                    <a:pt x="1859" y="16590"/>
                  </a:lnTo>
                  <a:lnTo>
                    <a:pt x="2751" y="15605"/>
                  </a:lnTo>
                  <a:cubicBezTo>
                    <a:pt x="3020" y="15305"/>
                    <a:pt x="3450" y="15305"/>
                    <a:pt x="3718" y="15605"/>
                  </a:cubicBezTo>
                  <a:lnTo>
                    <a:pt x="4610" y="16590"/>
                  </a:lnTo>
                  <a:lnTo>
                    <a:pt x="5298" y="15822"/>
                  </a:lnTo>
                  <a:lnTo>
                    <a:pt x="5298" y="12302"/>
                  </a:lnTo>
                  <a:lnTo>
                    <a:pt x="3041" y="8529"/>
                  </a:lnTo>
                  <a:cubicBezTo>
                    <a:pt x="2794" y="8109"/>
                    <a:pt x="2966" y="7532"/>
                    <a:pt x="3396" y="7364"/>
                  </a:cubicBezTo>
                  <a:lnTo>
                    <a:pt x="5298" y="6667"/>
                  </a:lnTo>
                  <a:lnTo>
                    <a:pt x="5298" y="3075"/>
                  </a:lnTo>
                  <a:lnTo>
                    <a:pt x="6673" y="3075"/>
                  </a:lnTo>
                  <a:lnTo>
                    <a:pt x="6673" y="1538"/>
                  </a:lnTo>
                  <a:lnTo>
                    <a:pt x="9425" y="1538"/>
                  </a:lnTo>
                  <a:lnTo>
                    <a:pt x="9425" y="0"/>
                  </a:lnTo>
                  <a:lnTo>
                    <a:pt x="12176" y="0"/>
                  </a:lnTo>
                  <a:lnTo>
                    <a:pt x="12176" y="1538"/>
                  </a:lnTo>
                  <a:lnTo>
                    <a:pt x="14927" y="1538"/>
                  </a:lnTo>
                  <a:lnTo>
                    <a:pt x="14927" y="3075"/>
                  </a:lnTo>
                  <a:lnTo>
                    <a:pt x="16302" y="3075"/>
                  </a:lnTo>
                  <a:lnTo>
                    <a:pt x="16302" y="6667"/>
                  </a:lnTo>
                  <a:lnTo>
                    <a:pt x="18204" y="7364"/>
                  </a:lnTo>
                  <a:cubicBezTo>
                    <a:pt x="18634" y="7532"/>
                    <a:pt x="18806" y="8109"/>
                    <a:pt x="18559" y="8529"/>
                  </a:cubicBezTo>
                  <a:lnTo>
                    <a:pt x="16302" y="12302"/>
                  </a:lnTo>
                  <a:lnTo>
                    <a:pt x="16302" y="15822"/>
                  </a:lnTo>
                  <a:lnTo>
                    <a:pt x="16506" y="15605"/>
                  </a:lnTo>
                  <a:cubicBezTo>
                    <a:pt x="16775" y="15305"/>
                    <a:pt x="17205" y="15305"/>
                    <a:pt x="17473" y="15605"/>
                  </a:cubicBezTo>
                  <a:lnTo>
                    <a:pt x="18365" y="16590"/>
                  </a:lnTo>
                  <a:lnTo>
                    <a:pt x="19257" y="15605"/>
                  </a:lnTo>
                  <a:cubicBezTo>
                    <a:pt x="19526" y="15305"/>
                    <a:pt x="19956" y="15305"/>
                    <a:pt x="20224" y="15605"/>
                  </a:cubicBezTo>
                  <a:lnTo>
                    <a:pt x="21600" y="17143"/>
                  </a:lnTo>
                  <a:lnTo>
                    <a:pt x="20633" y="18224"/>
                  </a:lnTo>
                  <a:lnTo>
                    <a:pt x="19741" y="17227"/>
                  </a:lnTo>
                  <a:lnTo>
                    <a:pt x="18849" y="18224"/>
                  </a:lnTo>
                  <a:cubicBezTo>
                    <a:pt x="18720" y="18380"/>
                    <a:pt x="18537" y="18453"/>
                    <a:pt x="18365" y="18453"/>
                  </a:cubicBezTo>
                  <a:cubicBezTo>
                    <a:pt x="18193" y="18453"/>
                    <a:pt x="18011" y="18380"/>
                    <a:pt x="17882" y="18224"/>
                  </a:cubicBezTo>
                  <a:lnTo>
                    <a:pt x="16990" y="17227"/>
                  </a:lnTo>
                  <a:lnTo>
                    <a:pt x="16098" y="18224"/>
                  </a:lnTo>
                  <a:cubicBezTo>
                    <a:pt x="15829" y="18525"/>
                    <a:pt x="15399" y="18525"/>
                    <a:pt x="15131" y="18224"/>
                  </a:cubicBezTo>
                  <a:lnTo>
                    <a:pt x="14239" y="17227"/>
                  </a:lnTo>
                  <a:lnTo>
                    <a:pt x="13347" y="18224"/>
                  </a:lnTo>
                  <a:cubicBezTo>
                    <a:pt x="13078" y="18525"/>
                    <a:pt x="12648" y="18525"/>
                    <a:pt x="12380" y="18224"/>
                  </a:cubicBezTo>
                  <a:lnTo>
                    <a:pt x="11488" y="17227"/>
                  </a:lnTo>
                  <a:lnTo>
                    <a:pt x="10596" y="18224"/>
                  </a:lnTo>
                  <a:cubicBezTo>
                    <a:pt x="10327" y="18525"/>
                    <a:pt x="9897" y="18525"/>
                    <a:pt x="9629" y="18224"/>
                  </a:cubicBezTo>
                  <a:lnTo>
                    <a:pt x="8737" y="17227"/>
                  </a:lnTo>
                  <a:lnTo>
                    <a:pt x="7845" y="18224"/>
                  </a:lnTo>
                  <a:cubicBezTo>
                    <a:pt x="7576" y="18525"/>
                    <a:pt x="7146" y="18525"/>
                    <a:pt x="6878" y="18224"/>
                  </a:cubicBezTo>
                  <a:lnTo>
                    <a:pt x="5986" y="17227"/>
                  </a:lnTo>
                  <a:lnTo>
                    <a:pt x="5094" y="18224"/>
                  </a:lnTo>
                  <a:cubicBezTo>
                    <a:pt x="4825" y="18525"/>
                    <a:pt x="4395" y="18525"/>
                    <a:pt x="4127" y="18224"/>
                  </a:cubicBezTo>
                  <a:lnTo>
                    <a:pt x="3235" y="17227"/>
                  </a:lnTo>
                  <a:lnTo>
                    <a:pt x="2343" y="18224"/>
                  </a:lnTo>
                  <a:cubicBezTo>
                    <a:pt x="2074" y="18525"/>
                    <a:pt x="1644" y="18525"/>
                    <a:pt x="1376" y="182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009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3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5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8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6360326" y="2206165"/>
            <a:ext cx="854795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 smtClean="0"/>
              <a:t>Mr.</a:t>
            </a:r>
            <a:r>
              <a:rPr lang="en-GB" dirty="0" smtClean="0"/>
              <a:t> </a:t>
            </a:r>
            <a:r>
              <a:rPr lang="en-GB" dirty="0" err="1" smtClean="0"/>
              <a:t>Phon</a:t>
            </a:r>
            <a:endParaRPr lang="en-GB" dirty="0" smtClean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6360326" y="2438400"/>
            <a:ext cx="980880" cy="3673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Owner</a:t>
            </a:r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8047344" y="4633012"/>
            <a:ext cx="804672" cy="832104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5291632" y="4637036"/>
            <a:ext cx="804672" cy="832104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5297577" y="1767331"/>
            <a:ext cx="804672" cy="832104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7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5256212" y="3181845"/>
            <a:ext cx="804672" cy="832104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545563" y="4635494"/>
            <a:ext cx="804672" cy="832104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DESCRIPTION</a:t>
            </a:r>
          </a:p>
        </p:txBody>
      </p:sp>
      <p:sp>
        <p:nvSpPr>
          <p:cNvPr id="42" name="Shape 335"/>
          <p:cNvSpPr/>
          <p:nvPr userDrawn="1"/>
        </p:nvSpPr>
        <p:spPr>
          <a:xfrm>
            <a:off x="8847332" y="5131297"/>
            <a:ext cx="119032" cy="334963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3" name="Shape 336"/>
          <p:cNvSpPr/>
          <p:nvPr userDrawn="1"/>
        </p:nvSpPr>
        <p:spPr>
          <a:xfrm>
            <a:off x="6095987" y="5131297"/>
            <a:ext cx="119032" cy="334963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4" name="Shape 337"/>
          <p:cNvSpPr/>
          <p:nvPr userDrawn="1"/>
        </p:nvSpPr>
        <p:spPr>
          <a:xfrm>
            <a:off x="3350746" y="5131297"/>
            <a:ext cx="119032" cy="334963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5" name="Shape 338"/>
          <p:cNvSpPr/>
          <p:nvPr userDrawn="1"/>
        </p:nvSpPr>
        <p:spPr>
          <a:xfrm>
            <a:off x="6059881" y="3678986"/>
            <a:ext cx="119032" cy="334963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Shape 339"/>
          <p:cNvSpPr/>
          <p:nvPr userDrawn="1"/>
        </p:nvSpPr>
        <p:spPr>
          <a:xfrm>
            <a:off x="6095987" y="2259483"/>
            <a:ext cx="119032" cy="336675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0" name="Shape 354"/>
          <p:cNvSpPr/>
          <p:nvPr userDrawn="1"/>
        </p:nvSpPr>
        <p:spPr>
          <a:xfrm flipH="1" flipV="1">
            <a:off x="1942467" y="2905228"/>
            <a:ext cx="8340429" cy="1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defTabSz="228554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1" name="Shape 355"/>
          <p:cNvSpPr/>
          <p:nvPr userDrawn="1"/>
        </p:nvSpPr>
        <p:spPr>
          <a:xfrm flipH="1" flipV="1">
            <a:off x="1942468" y="4341421"/>
            <a:ext cx="8340429" cy="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defTabSz="228554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" name="Content Placeholder 20"/>
          <p:cNvSpPr>
            <a:spLocks noGrp="1"/>
          </p:cNvSpPr>
          <p:nvPr>
            <p:ph sz="quarter" idx="44" hasCustomPrompt="1"/>
          </p:nvPr>
        </p:nvSpPr>
        <p:spPr>
          <a:xfrm>
            <a:off x="6325619" y="3623515"/>
            <a:ext cx="854795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 smtClean="0"/>
              <a:t>Mr.</a:t>
            </a:r>
            <a:r>
              <a:rPr lang="en-GB" dirty="0" smtClean="0"/>
              <a:t> </a:t>
            </a:r>
            <a:r>
              <a:rPr lang="en-GB" dirty="0" err="1" smtClean="0"/>
              <a:t>Phon</a:t>
            </a:r>
            <a:endParaRPr lang="en-GB" dirty="0" smtClean="0"/>
          </a:p>
        </p:txBody>
      </p:sp>
      <p:sp>
        <p:nvSpPr>
          <p:cNvPr id="72" name="Text Placeholder 17"/>
          <p:cNvSpPr>
            <a:spLocks noGrp="1"/>
          </p:cNvSpPr>
          <p:nvPr>
            <p:ph type="body" sz="quarter" idx="45" hasCustomPrompt="1"/>
          </p:nvPr>
        </p:nvSpPr>
        <p:spPr>
          <a:xfrm>
            <a:off x="6325619" y="3855750"/>
            <a:ext cx="980880" cy="3673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Owner</a:t>
            </a:r>
          </a:p>
        </p:txBody>
      </p:sp>
      <p:sp>
        <p:nvSpPr>
          <p:cNvPr id="73" name="Content Placeholder 20"/>
          <p:cNvSpPr>
            <a:spLocks noGrp="1"/>
          </p:cNvSpPr>
          <p:nvPr>
            <p:ph sz="quarter" idx="46" hasCustomPrompt="1"/>
          </p:nvPr>
        </p:nvSpPr>
        <p:spPr>
          <a:xfrm>
            <a:off x="3646351" y="5066543"/>
            <a:ext cx="854795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 smtClean="0"/>
              <a:t>Mr.</a:t>
            </a:r>
            <a:r>
              <a:rPr lang="en-GB" dirty="0" smtClean="0"/>
              <a:t> </a:t>
            </a:r>
            <a:r>
              <a:rPr lang="en-GB" dirty="0" err="1" smtClean="0"/>
              <a:t>Phon</a:t>
            </a:r>
            <a:endParaRPr lang="en-GB" dirty="0" smtClean="0"/>
          </a:p>
        </p:txBody>
      </p:sp>
      <p:sp>
        <p:nvSpPr>
          <p:cNvPr id="74" name="Text Placeholder 17"/>
          <p:cNvSpPr>
            <a:spLocks noGrp="1"/>
          </p:cNvSpPr>
          <p:nvPr>
            <p:ph type="body" sz="quarter" idx="47" hasCustomPrompt="1"/>
          </p:nvPr>
        </p:nvSpPr>
        <p:spPr>
          <a:xfrm>
            <a:off x="3646351" y="5298778"/>
            <a:ext cx="980880" cy="3673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Owner</a:t>
            </a:r>
          </a:p>
        </p:txBody>
      </p:sp>
      <p:sp>
        <p:nvSpPr>
          <p:cNvPr id="75" name="Content Placeholder 20"/>
          <p:cNvSpPr>
            <a:spLocks noGrp="1"/>
          </p:cNvSpPr>
          <p:nvPr>
            <p:ph sz="quarter" idx="48" hasCustomPrompt="1"/>
          </p:nvPr>
        </p:nvSpPr>
        <p:spPr>
          <a:xfrm>
            <a:off x="6376682" y="5077052"/>
            <a:ext cx="854795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 smtClean="0"/>
              <a:t>Mr.</a:t>
            </a:r>
            <a:r>
              <a:rPr lang="en-GB" dirty="0" smtClean="0"/>
              <a:t> </a:t>
            </a:r>
            <a:r>
              <a:rPr lang="en-GB" dirty="0" err="1" smtClean="0"/>
              <a:t>Phon</a:t>
            </a:r>
            <a:endParaRPr lang="en-GB" dirty="0" smtClean="0"/>
          </a:p>
        </p:txBody>
      </p:sp>
      <p:sp>
        <p:nvSpPr>
          <p:cNvPr id="76" name="Text Placeholder 17"/>
          <p:cNvSpPr>
            <a:spLocks noGrp="1"/>
          </p:cNvSpPr>
          <p:nvPr>
            <p:ph type="body" sz="quarter" idx="49" hasCustomPrompt="1"/>
          </p:nvPr>
        </p:nvSpPr>
        <p:spPr>
          <a:xfrm>
            <a:off x="6376682" y="5309287"/>
            <a:ext cx="980880" cy="3673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Owner</a:t>
            </a:r>
          </a:p>
        </p:txBody>
      </p:sp>
      <p:sp>
        <p:nvSpPr>
          <p:cNvPr id="77" name="Content Placeholder 20"/>
          <p:cNvSpPr>
            <a:spLocks noGrp="1"/>
          </p:cNvSpPr>
          <p:nvPr>
            <p:ph sz="quarter" idx="50" hasCustomPrompt="1"/>
          </p:nvPr>
        </p:nvSpPr>
        <p:spPr>
          <a:xfrm>
            <a:off x="9147608" y="5077052"/>
            <a:ext cx="854795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 smtClean="0"/>
              <a:t>Mr.</a:t>
            </a:r>
            <a:r>
              <a:rPr lang="en-GB" dirty="0" smtClean="0"/>
              <a:t> </a:t>
            </a:r>
            <a:r>
              <a:rPr lang="en-GB" dirty="0" err="1" smtClean="0"/>
              <a:t>Phon</a:t>
            </a:r>
            <a:endParaRPr lang="en-GB" dirty="0" smtClean="0"/>
          </a:p>
        </p:txBody>
      </p:sp>
      <p:sp>
        <p:nvSpPr>
          <p:cNvPr id="78" name="Text Placeholder 17"/>
          <p:cNvSpPr>
            <a:spLocks noGrp="1"/>
          </p:cNvSpPr>
          <p:nvPr>
            <p:ph type="body" sz="quarter" idx="51" hasCustomPrompt="1"/>
          </p:nvPr>
        </p:nvSpPr>
        <p:spPr>
          <a:xfrm>
            <a:off x="9147608" y="5309287"/>
            <a:ext cx="980880" cy="3673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Owner</a:t>
            </a:r>
          </a:p>
        </p:txBody>
      </p:sp>
    </p:spTree>
    <p:extLst>
      <p:ext uri="{BB962C8B-B14F-4D97-AF65-F5344CB8AC3E}">
        <p14:creationId xmlns:p14="http://schemas.microsoft.com/office/powerpoint/2010/main" val="15345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/>
      <p:bldP spid="69" grpId="0"/>
      <p:bldP spid="68" grpId="0"/>
      <p:bldP spid="67" grpId="0"/>
      <p:bldP spid="58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animBg="1"/>
      <p:bldP spid="45" grpId="0" animBg="1"/>
      <p:bldP spid="46" grpId="0" animBg="1"/>
      <p:bldP spid="60" grpId="0" animBg="1"/>
      <p:bldP spid="61" grpId="0" animBg="1"/>
      <p:bldP spid="7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-1" y="-2"/>
            <a:ext cx="6938743" cy="6858001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7551910" y="1524940"/>
            <a:ext cx="25386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7551910" y="1889156"/>
            <a:ext cx="3125787" cy="13874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7925522" y="3961722"/>
            <a:ext cx="2163787" cy="25545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925522" y="4337463"/>
            <a:ext cx="2163787" cy="25545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7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7925522" y="4714730"/>
            <a:ext cx="2163787" cy="25545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8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7925522" y="5101301"/>
            <a:ext cx="2163787" cy="25545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9" name="Content Placeholder 20"/>
          <p:cNvSpPr>
            <a:spLocks noGrp="1"/>
          </p:cNvSpPr>
          <p:nvPr>
            <p:ph sz="quarter" idx="27"/>
          </p:nvPr>
        </p:nvSpPr>
        <p:spPr>
          <a:xfrm>
            <a:off x="7551911" y="3621186"/>
            <a:ext cx="1895301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6582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27012" y="1308417"/>
            <a:ext cx="6651021" cy="4084751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8517148" y="3573186"/>
            <a:ext cx="1676400" cy="57277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2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+012-3456789</a:t>
            </a:r>
          </a:p>
          <a:p>
            <a:pPr lvl="0"/>
            <a:r>
              <a:rPr lang="en-US" dirty="0" smtClean="0"/>
              <a:t>+0987-654321-23456</a:t>
            </a:r>
          </a:p>
        </p:txBody>
      </p:sp>
      <p:grpSp>
        <p:nvGrpSpPr>
          <p:cNvPr id="16" name="Group 4288"/>
          <p:cNvGrpSpPr/>
          <p:nvPr userDrawn="1"/>
        </p:nvGrpSpPr>
        <p:grpSpPr>
          <a:xfrm>
            <a:off x="7558415" y="3542071"/>
            <a:ext cx="634835" cy="635001"/>
            <a:chOff x="0" y="0"/>
            <a:chExt cx="1270000" cy="1270000"/>
          </a:xfrm>
        </p:grpSpPr>
        <p:sp>
          <p:nvSpPr>
            <p:cNvPr id="17" name="Shape 4286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18" name="Shape 4287"/>
            <p:cNvSpPr/>
            <p:nvPr/>
          </p:nvSpPr>
          <p:spPr>
            <a:xfrm>
              <a:off x="432967" y="432965"/>
              <a:ext cx="404065" cy="40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4" h="19315" extrusionOk="0">
                  <a:moveTo>
                    <a:pt x="11140" y="11141"/>
                  </a:moveTo>
                  <a:cubicBezTo>
                    <a:pt x="9229" y="13052"/>
                    <a:pt x="7015" y="14879"/>
                    <a:pt x="6140" y="14004"/>
                  </a:cubicBezTo>
                  <a:cubicBezTo>
                    <a:pt x="4888" y="12751"/>
                    <a:pt x="4115" y="11660"/>
                    <a:pt x="1355" y="13880"/>
                  </a:cubicBezTo>
                  <a:cubicBezTo>
                    <a:pt x="-1407" y="16100"/>
                    <a:pt x="714" y="17579"/>
                    <a:pt x="1927" y="18793"/>
                  </a:cubicBezTo>
                  <a:cubicBezTo>
                    <a:pt x="3327" y="20193"/>
                    <a:pt x="8547" y="18867"/>
                    <a:pt x="13707" y="13708"/>
                  </a:cubicBezTo>
                  <a:cubicBezTo>
                    <a:pt x="18866" y="8548"/>
                    <a:pt x="20193" y="3327"/>
                    <a:pt x="18792" y="1927"/>
                  </a:cubicBezTo>
                  <a:cubicBezTo>
                    <a:pt x="17578" y="713"/>
                    <a:pt x="16098" y="-1407"/>
                    <a:pt x="13880" y="1355"/>
                  </a:cubicBezTo>
                  <a:cubicBezTo>
                    <a:pt x="11661" y="4115"/>
                    <a:pt x="12751" y="4888"/>
                    <a:pt x="14004" y="6141"/>
                  </a:cubicBezTo>
                  <a:cubicBezTo>
                    <a:pt x="14879" y="7015"/>
                    <a:pt x="13052" y="9228"/>
                    <a:pt x="11140" y="1114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19" name="Group 4291"/>
          <p:cNvGrpSpPr/>
          <p:nvPr userDrawn="1"/>
        </p:nvGrpSpPr>
        <p:grpSpPr>
          <a:xfrm>
            <a:off x="7558415" y="4493343"/>
            <a:ext cx="634835" cy="635001"/>
            <a:chOff x="0" y="0"/>
            <a:chExt cx="1270000" cy="1270000"/>
          </a:xfrm>
        </p:grpSpPr>
        <p:sp>
          <p:nvSpPr>
            <p:cNvPr id="20" name="Shape 4289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1" name="Shape 4290"/>
            <p:cNvSpPr/>
            <p:nvPr/>
          </p:nvSpPr>
          <p:spPr>
            <a:xfrm>
              <a:off x="399485" y="483228"/>
              <a:ext cx="471030" cy="303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600" extrusionOk="0">
                  <a:moveTo>
                    <a:pt x="20331" y="5746"/>
                  </a:moveTo>
                  <a:cubicBezTo>
                    <a:pt x="19692" y="6285"/>
                    <a:pt x="11827" y="12917"/>
                    <a:pt x="11435" y="13248"/>
                  </a:cubicBezTo>
                  <a:cubicBezTo>
                    <a:pt x="11043" y="13577"/>
                    <a:pt x="10769" y="13620"/>
                    <a:pt x="10390" y="13620"/>
                  </a:cubicBezTo>
                  <a:cubicBezTo>
                    <a:pt x="10011" y="13620"/>
                    <a:pt x="9735" y="13577"/>
                    <a:pt x="9343" y="13248"/>
                  </a:cubicBezTo>
                  <a:cubicBezTo>
                    <a:pt x="8951" y="12917"/>
                    <a:pt x="1088" y="6285"/>
                    <a:pt x="448" y="5746"/>
                  </a:cubicBezTo>
                  <a:cubicBezTo>
                    <a:pt x="-3" y="5367"/>
                    <a:pt x="0" y="5811"/>
                    <a:pt x="0" y="6155"/>
                  </a:cubicBezTo>
                  <a:cubicBezTo>
                    <a:pt x="0" y="6498"/>
                    <a:pt x="0" y="19814"/>
                    <a:pt x="0" y="19814"/>
                  </a:cubicBezTo>
                  <a:cubicBezTo>
                    <a:pt x="0" y="20594"/>
                    <a:pt x="645" y="21600"/>
                    <a:pt x="1145" y="21600"/>
                  </a:cubicBezTo>
                  <a:lnTo>
                    <a:pt x="19633" y="21600"/>
                  </a:lnTo>
                  <a:cubicBezTo>
                    <a:pt x="20134" y="21600"/>
                    <a:pt x="20779" y="20594"/>
                    <a:pt x="20779" y="19814"/>
                  </a:cubicBezTo>
                  <a:cubicBezTo>
                    <a:pt x="20779" y="19814"/>
                    <a:pt x="20779" y="6498"/>
                    <a:pt x="20779" y="6155"/>
                  </a:cubicBezTo>
                  <a:cubicBezTo>
                    <a:pt x="20779" y="5811"/>
                    <a:pt x="20783" y="5367"/>
                    <a:pt x="20331" y="5746"/>
                  </a:cubicBezTo>
                  <a:close/>
                  <a:moveTo>
                    <a:pt x="687" y="2021"/>
                  </a:moveTo>
                  <a:cubicBezTo>
                    <a:pt x="1250" y="2510"/>
                    <a:pt x="9053" y="9271"/>
                    <a:pt x="9343" y="9524"/>
                  </a:cubicBezTo>
                  <a:cubicBezTo>
                    <a:pt x="9634" y="9775"/>
                    <a:pt x="10011" y="9897"/>
                    <a:pt x="10390" y="9897"/>
                  </a:cubicBezTo>
                  <a:cubicBezTo>
                    <a:pt x="10769" y="9897"/>
                    <a:pt x="11145" y="9775"/>
                    <a:pt x="11435" y="9524"/>
                  </a:cubicBezTo>
                  <a:cubicBezTo>
                    <a:pt x="11726" y="9271"/>
                    <a:pt x="19529" y="2510"/>
                    <a:pt x="20093" y="2021"/>
                  </a:cubicBezTo>
                  <a:cubicBezTo>
                    <a:pt x="20656" y="1534"/>
                    <a:pt x="21190" y="0"/>
                    <a:pt x="20154" y="0"/>
                  </a:cubicBezTo>
                  <a:lnTo>
                    <a:pt x="624" y="0"/>
                  </a:lnTo>
                  <a:cubicBezTo>
                    <a:pt x="-410" y="0"/>
                    <a:pt x="122" y="1534"/>
                    <a:pt x="687" y="202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2" name="Group 4294"/>
          <p:cNvGrpSpPr/>
          <p:nvPr userDrawn="1"/>
        </p:nvGrpSpPr>
        <p:grpSpPr>
          <a:xfrm>
            <a:off x="7558415" y="2590800"/>
            <a:ext cx="634835" cy="635001"/>
            <a:chOff x="0" y="0"/>
            <a:chExt cx="1270000" cy="1270000"/>
          </a:xfrm>
        </p:grpSpPr>
        <p:sp>
          <p:nvSpPr>
            <p:cNvPr id="23" name="Shape 4292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4" name="Shape 4293"/>
            <p:cNvSpPr/>
            <p:nvPr/>
          </p:nvSpPr>
          <p:spPr>
            <a:xfrm>
              <a:off x="409128" y="432965"/>
              <a:ext cx="451744" cy="40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26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8517148" y="2629296"/>
            <a:ext cx="2819400" cy="57277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2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 smtClean="0"/>
              <a:t>Jln</a:t>
            </a:r>
            <a:r>
              <a:rPr lang="en-US" dirty="0" smtClean="0"/>
              <a:t>. </a:t>
            </a:r>
            <a:r>
              <a:rPr lang="en-US" dirty="0" err="1" smtClean="0"/>
              <a:t>Galak</a:t>
            </a:r>
            <a:r>
              <a:rPr lang="en-US" dirty="0" smtClean="0"/>
              <a:t> </a:t>
            </a:r>
            <a:r>
              <a:rPr lang="en-US" dirty="0" err="1" smtClean="0"/>
              <a:t>galak</a:t>
            </a:r>
            <a:r>
              <a:rPr lang="en-US" dirty="0" smtClean="0"/>
              <a:t> </a:t>
            </a:r>
            <a:r>
              <a:rPr lang="en-US" dirty="0" err="1" smtClean="0"/>
              <a:t>lon</a:t>
            </a:r>
            <a:endParaRPr lang="en-US" dirty="0" smtClean="0"/>
          </a:p>
          <a:p>
            <a:pPr lvl="0"/>
            <a:r>
              <a:rPr lang="en-US" dirty="0" err="1" smtClean="0"/>
              <a:t>Lr</a:t>
            </a:r>
            <a:r>
              <a:rPr lang="en-US" dirty="0" smtClean="0"/>
              <a:t>. </a:t>
            </a:r>
            <a:r>
              <a:rPr lang="en-US" dirty="0" err="1" smtClean="0"/>
              <a:t>Meuapam</a:t>
            </a:r>
            <a:r>
              <a:rPr lang="en-US" dirty="0" smtClean="0"/>
              <a:t>, </a:t>
            </a:r>
            <a:r>
              <a:rPr lang="en-US" dirty="0" err="1" smtClean="0"/>
              <a:t>Donya</a:t>
            </a:r>
            <a:r>
              <a:rPr lang="en-US" dirty="0" smtClean="0"/>
              <a:t> </a:t>
            </a:r>
            <a:r>
              <a:rPr lang="en-US" dirty="0" err="1" smtClean="0"/>
              <a:t>nyoe</a:t>
            </a:r>
            <a:r>
              <a:rPr lang="en-US" dirty="0" smtClean="0"/>
              <a:t>, </a:t>
            </a:r>
            <a:r>
              <a:rPr lang="en-US" dirty="0" err="1" smtClean="0"/>
              <a:t>Mabok</a:t>
            </a:r>
            <a:r>
              <a:rPr lang="en-US" dirty="0" smtClean="0"/>
              <a:t> </a:t>
            </a:r>
            <a:r>
              <a:rPr lang="en-US" dirty="0" err="1" smtClean="0"/>
              <a:t>mandum</a:t>
            </a:r>
            <a:endParaRPr lang="en-US" dirty="0" smtClean="0"/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8517148" y="4512769"/>
            <a:ext cx="1962309" cy="57277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2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suratke@yahoomail.com</a:t>
            </a:r>
          </a:p>
          <a:p>
            <a:pPr lvl="0"/>
            <a:r>
              <a:rPr lang="en-US" dirty="0" smtClean="0"/>
              <a:t>testesmantong@gmail.com</a:t>
            </a:r>
          </a:p>
        </p:txBody>
      </p:sp>
      <p:sp>
        <p:nvSpPr>
          <p:cNvPr id="36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7558415" y="1371600"/>
            <a:ext cx="2743200" cy="81231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27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Get in Touch</a:t>
            </a:r>
          </a:p>
        </p:txBody>
      </p:sp>
    </p:spTree>
    <p:extLst>
      <p:ext uri="{BB962C8B-B14F-4D97-AF65-F5344CB8AC3E}">
        <p14:creationId xmlns:p14="http://schemas.microsoft.com/office/powerpoint/2010/main" val="279041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>
        <p:tmplLst>
          <p:tmpl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754676" y="3546431"/>
            <a:ext cx="3209544" cy="173736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754676" y="1743680"/>
            <a:ext cx="3209544" cy="173736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488770" y="3546431"/>
            <a:ext cx="3209544" cy="173736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488770" y="1743680"/>
            <a:ext cx="3209544" cy="173736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225583" y="3546431"/>
            <a:ext cx="3209544" cy="173736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225583" y="1743680"/>
            <a:ext cx="3209544" cy="173736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938315" y="1316991"/>
            <a:ext cx="1689497" cy="27441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4" name="Shape 575"/>
          <p:cNvSpPr/>
          <p:nvPr userDrawn="1"/>
        </p:nvSpPr>
        <p:spPr>
          <a:xfrm>
            <a:off x="1231999" y="1428200"/>
            <a:ext cx="232109" cy="111342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5" name="Shape 576"/>
          <p:cNvSpPr/>
          <p:nvPr userDrawn="1"/>
        </p:nvSpPr>
        <p:spPr>
          <a:xfrm>
            <a:off x="4490614" y="1428200"/>
            <a:ext cx="232109" cy="111342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6" name="Shape 577"/>
          <p:cNvSpPr/>
          <p:nvPr userDrawn="1"/>
        </p:nvSpPr>
        <p:spPr>
          <a:xfrm>
            <a:off x="7761623" y="1428200"/>
            <a:ext cx="232109" cy="111342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7" name="Shape 578"/>
          <p:cNvSpPr/>
          <p:nvPr userDrawn="1"/>
        </p:nvSpPr>
        <p:spPr>
          <a:xfrm>
            <a:off x="1231999" y="5457923"/>
            <a:ext cx="232109" cy="134714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8" name="Shape 579"/>
          <p:cNvSpPr/>
          <p:nvPr userDrawn="1"/>
        </p:nvSpPr>
        <p:spPr>
          <a:xfrm>
            <a:off x="4490614" y="5457923"/>
            <a:ext cx="232109" cy="134714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9" name="Shape 580"/>
          <p:cNvSpPr/>
          <p:nvPr userDrawn="1"/>
        </p:nvSpPr>
        <p:spPr>
          <a:xfrm>
            <a:off x="7761623" y="5457923"/>
            <a:ext cx="232109" cy="134714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1674812" y="1316991"/>
            <a:ext cx="1689497" cy="27441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4938315" y="5379280"/>
            <a:ext cx="1689497" cy="27441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1674812" y="5379280"/>
            <a:ext cx="1689497" cy="27441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8188927" y="1316991"/>
            <a:ext cx="1689497" cy="27441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8188927" y="5379280"/>
            <a:ext cx="1689497" cy="27441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55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3" grpId="0"/>
      <p:bldP spid="34" grpId="0"/>
      <p:bldP spid="32" grpId="0"/>
      <p:bldP spid="3" grpId="0"/>
      <p:bldP spid="16" grpId="0"/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800"/>
          <p:cNvSpPr/>
          <p:nvPr userDrawn="1"/>
        </p:nvSpPr>
        <p:spPr>
          <a:xfrm>
            <a:off x="9769914" y="3070361"/>
            <a:ext cx="2325929" cy="138374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1" name="Shape 801"/>
          <p:cNvSpPr/>
          <p:nvPr userDrawn="1"/>
        </p:nvSpPr>
        <p:spPr>
          <a:xfrm>
            <a:off x="7349656" y="3070361"/>
            <a:ext cx="2325929" cy="138374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9" name="Shape 799"/>
          <p:cNvSpPr/>
          <p:nvPr userDrawn="1"/>
        </p:nvSpPr>
        <p:spPr>
          <a:xfrm>
            <a:off x="4931448" y="3070361"/>
            <a:ext cx="2325929" cy="138374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8" name="Shape 798"/>
          <p:cNvSpPr/>
          <p:nvPr userDrawn="1"/>
        </p:nvSpPr>
        <p:spPr>
          <a:xfrm>
            <a:off x="2510809" y="3070361"/>
            <a:ext cx="2325929" cy="138374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7" name="Shape 797"/>
          <p:cNvSpPr/>
          <p:nvPr userDrawn="1"/>
        </p:nvSpPr>
        <p:spPr>
          <a:xfrm>
            <a:off x="92572" y="3070361"/>
            <a:ext cx="2325929" cy="138374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1" name="Shape 790"/>
          <p:cNvSpPr/>
          <p:nvPr userDrawn="1"/>
        </p:nvSpPr>
        <p:spPr>
          <a:xfrm>
            <a:off x="9769914" y="1589736"/>
            <a:ext cx="2325929" cy="138374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1" name="Shape 791"/>
          <p:cNvSpPr/>
          <p:nvPr userDrawn="1"/>
        </p:nvSpPr>
        <p:spPr>
          <a:xfrm>
            <a:off x="7349656" y="1589736"/>
            <a:ext cx="2325929" cy="138374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3" name="Shape 789"/>
          <p:cNvSpPr/>
          <p:nvPr userDrawn="1"/>
        </p:nvSpPr>
        <p:spPr>
          <a:xfrm>
            <a:off x="4931448" y="1589736"/>
            <a:ext cx="2325929" cy="138374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2" name="Shape 788"/>
          <p:cNvSpPr/>
          <p:nvPr userDrawn="1"/>
        </p:nvSpPr>
        <p:spPr>
          <a:xfrm>
            <a:off x="2510809" y="1589736"/>
            <a:ext cx="2325929" cy="138374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1" name="Shape 787"/>
          <p:cNvSpPr/>
          <p:nvPr userDrawn="1"/>
        </p:nvSpPr>
        <p:spPr>
          <a:xfrm>
            <a:off x="92572" y="1589736"/>
            <a:ext cx="2325929" cy="138374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5" name="Shape 805"/>
          <p:cNvSpPr/>
          <p:nvPr userDrawn="1"/>
        </p:nvSpPr>
        <p:spPr>
          <a:xfrm>
            <a:off x="9769914" y="109111"/>
            <a:ext cx="2325929" cy="138374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6" name="Shape 806"/>
          <p:cNvSpPr/>
          <p:nvPr userDrawn="1"/>
        </p:nvSpPr>
        <p:spPr>
          <a:xfrm>
            <a:off x="7349656" y="109111"/>
            <a:ext cx="2325929" cy="138374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4" name="Shape 804"/>
          <p:cNvSpPr/>
          <p:nvPr userDrawn="1"/>
        </p:nvSpPr>
        <p:spPr>
          <a:xfrm>
            <a:off x="4931448" y="109111"/>
            <a:ext cx="2325929" cy="138374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3" name="Shape 803"/>
          <p:cNvSpPr/>
          <p:nvPr userDrawn="1"/>
        </p:nvSpPr>
        <p:spPr>
          <a:xfrm>
            <a:off x="2510809" y="109111"/>
            <a:ext cx="2325929" cy="138374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2" name="Shape 802"/>
          <p:cNvSpPr/>
          <p:nvPr userDrawn="1"/>
        </p:nvSpPr>
        <p:spPr>
          <a:xfrm>
            <a:off x="92572" y="109111"/>
            <a:ext cx="2325929" cy="138374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7350039" y="110725"/>
            <a:ext cx="2325162" cy="1380602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4931448" y="110724"/>
            <a:ext cx="2325929" cy="1380603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3393" y="109112"/>
            <a:ext cx="2324342" cy="1382216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511602" y="110724"/>
            <a:ext cx="2324342" cy="1380603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9770324" y="109112"/>
            <a:ext cx="2325108" cy="1382215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2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92982" y="1588124"/>
            <a:ext cx="2324342" cy="1382216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2511602" y="1589736"/>
            <a:ext cx="2324342" cy="1380603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4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4931447" y="1589736"/>
            <a:ext cx="2325929" cy="1380603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7350039" y="1589737"/>
            <a:ext cx="2325162" cy="1380602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6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9770324" y="1588124"/>
            <a:ext cx="2325108" cy="1382215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8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2511602" y="3070359"/>
            <a:ext cx="2324342" cy="1380603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9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4929808" y="3070359"/>
            <a:ext cx="2325929" cy="1380603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50039" y="3070360"/>
            <a:ext cx="2325162" cy="1380602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9770324" y="3068747"/>
            <a:ext cx="2325108" cy="1382215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92982" y="3073505"/>
            <a:ext cx="2324342" cy="1380603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4950588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76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49" grpId="0" animBg="1"/>
      <p:bldP spid="48" grpId="0" animBg="1"/>
      <p:bldP spid="47" grpId="0" animBg="1"/>
      <p:bldP spid="31" grpId="0" animBg="1"/>
      <p:bldP spid="41" grpId="0" animBg="1"/>
      <p:bldP spid="23" grpId="0" animBg="1"/>
      <p:bldP spid="22" grpId="0" animBg="1"/>
      <p:bldP spid="21" grpId="0" animBg="1"/>
      <p:bldP spid="55" grpId="0" animBg="1"/>
      <p:bldP spid="56" grpId="0" animBg="1"/>
      <p:bldP spid="54" grpId="0" animBg="1"/>
      <p:bldP spid="53" grpId="0" animBg="1"/>
      <p:bldP spid="52" grpId="0" animBg="1"/>
      <p:bldP spid="70" grpId="0"/>
      <p:bldP spid="69" grpId="0"/>
      <p:bldP spid="36" grpId="0"/>
      <p:bldP spid="68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/>
      <p:bldP spid="16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72200"/>
            <a:ext cx="9066212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hape 772"/>
          <p:cNvSpPr/>
          <p:nvPr userDrawn="1"/>
        </p:nvSpPr>
        <p:spPr>
          <a:xfrm>
            <a:off x="8936508" y="4742702"/>
            <a:ext cx="2676325" cy="15922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7" name="Shape 771"/>
          <p:cNvSpPr/>
          <p:nvPr userDrawn="1"/>
        </p:nvSpPr>
        <p:spPr>
          <a:xfrm>
            <a:off x="6153530" y="4742702"/>
            <a:ext cx="2676325" cy="15922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6" name="Shape 770"/>
          <p:cNvSpPr/>
          <p:nvPr userDrawn="1"/>
        </p:nvSpPr>
        <p:spPr>
          <a:xfrm>
            <a:off x="3367552" y="4742702"/>
            <a:ext cx="2676324" cy="15922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5" name="Shape 769"/>
          <p:cNvSpPr/>
          <p:nvPr userDrawn="1"/>
        </p:nvSpPr>
        <p:spPr>
          <a:xfrm>
            <a:off x="584574" y="4742702"/>
            <a:ext cx="2676324" cy="15922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4" name="Shape 768"/>
          <p:cNvSpPr/>
          <p:nvPr userDrawn="1"/>
        </p:nvSpPr>
        <p:spPr>
          <a:xfrm>
            <a:off x="8936508" y="3042738"/>
            <a:ext cx="2676325" cy="15922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3" name="Shape 767"/>
          <p:cNvSpPr/>
          <p:nvPr userDrawn="1"/>
        </p:nvSpPr>
        <p:spPr>
          <a:xfrm>
            <a:off x="6153530" y="3042738"/>
            <a:ext cx="2676325" cy="15922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2" name="Shape 766"/>
          <p:cNvSpPr/>
          <p:nvPr userDrawn="1"/>
        </p:nvSpPr>
        <p:spPr>
          <a:xfrm>
            <a:off x="3367552" y="3042738"/>
            <a:ext cx="2676324" cy="15922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1" name="Shape 765"/>
          <p:cNvSpPr/>
          <p:nvPr userDrawn="1"/>
        </p:nvSpPr>
        <p:spPr>
          <a:xfrm>
            <a:off x="584574" y="3042738"/>
            <a:ext cx="2676324" cy="15922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1" name="Shape 764"/>
          <p:cNvSpPr/>
          <p:nvPr userDrawn="1"/>
        </p:nvSpPr>
        <p:spPr>
          <a:xfrm>
            <a:off x="8936508" y="1339988"/>
            <a:ext cx="2676324" cy="15922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3" name="Shape 763"/>
          <p:cNvSpPr/>
          <p:nvPr userDrawn="1"/>
        </p:nvSpPr>
        <p:spPr>
          <a:xfrm>
            <a:off x="6153530" y="1339988"/>
            <a:ext cx="2676325" cy="15922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2" name="Shape 762"/>
          <p:cNvSpPr/>
          <p:nvPr userDrawn="1"/>
        </p:nvSpPr>
        <p:spPr>
          <a:xfrm>
            <a:off x="3367552" y="1339988"/>
            <a:ext cx="2676324" cy="15922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1" name="Shape 761"/>
          <p:cNvSpPr/>
          <p:nvPr userDrawn="1"/>
        </p:nvSpPr>
        <p:spPr>
          <a:xfrm>
            <a:off x="584574" y="1339988"/>
            <a:ext cx="2676324" cy="15922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8937421" y="4744511"/>
            <a:ext cx="2674499" cy="1588588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154443" y="4744511"/>
            <a:ext cx="2674498" cy="1588588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85487" y="1340916"/>
            <a:ext cx="2674499" cy="159035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368495" y="1340869"/>
            <a:ext cx="2674438" cy="1590444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368465" y="3044547"/>
            <a:ext cx="2674499" cy="1588588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85487" y="3044547"/>
            <a:ext cx="2674498" cy="1588588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368465" y="4744511"/>
            <a:ext cx="2674499" cy="1588588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585487" y="4744511"/>
            <a:ext cx="2674498" cy="1588588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154443" y="1340916"/>
            <a:ext cx="2674499" cy="159035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8937451" y="1340869"/>
            <a:ext cx="2674438" cy="1590444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8937421" y="3044547"/>
            <a:ext cx="2674499" cy="1588588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6154443" y="3044547"/>
            <a:ext cx="2674498" cy="1588588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75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31" grpId="0" animBg="1"/>
      <p:bldP spid="23" grpId="0" animBg="1"/>
      <p:bldP spid="22" grpId="0" animBg="1"/>
      <p:bldP spid="21" grpId="0" animBg="1"/>
      <p:bldP spid="70" grpId="0"/>
      <p:bldP spid="71" grpId="0"/>
      <p:bldP spid="3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1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821"/>
          <p:cNvSpPr/>
          <p:nvPr userDrawn="1"/>
        </p:nvSpPr>
        <p:spPr>
          <a:xfrm>
            <a:off x="8209235" y="1744978"/>
            <a:ext cx="1466577" cy="450342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2" name="Shape 822"/>
          <p:cNvSpPr/>
          <p:nvPr userDrawn="1"/>
        </p:nvSpPr>
        <p:spPr>
          <a:xfrm>
            <a:off x="6103496" y="1744978"/>
            <a:ext cx="1466578" cy="450342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3" name="Shape 823"/>
          <p:cNvSpPr/>
          <p:nvPr userDrawn="1"/>
        </p:nvSpPr>
        <p:spPr>
          <a:xfrm>
            <a:off x="4006311" y="1744978"/>
            <a:ext cx="1466577" cy="450342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4" name="Shape 824"/>
          <p:cNvSpPr/>
          <p:nvPr userDrawn="1"/>
        </p:nvSpPr>
        <p:spPr>
          <a:xfrm>
            <a:off x="1919807" y="1744978"/>
            <a:ext cx="1466578" cy="450342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8209235" y="1668778"/>
            <a:ext cx="1506157" cy="457200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1919807" y="1668778"/>
            <a:ext cx="1506157" cy="457200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4006311" y="1668778"/>
            <a:ext cx="1506157" cy="457200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103497" y="1668778"/>
            <a:ext cx="1506157" cy="457200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7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36" grpId="0"/>
      <p:bldP spid="33" grpId="0"/>
      <p:bldP spid="34" grpId="0"/>
      <p:bldP spid="35" grpId="0"/>
      <p:bldP spid="1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161469" y="1902717"/>
            <a:ext cx="2672173" cy="1588588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161468" y="3582404"/>
            <a:ext cx="2672174" cy="1588586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3368498" y="3582404"/>
            <a:ext cx="2668146" cy="1588587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365322" y="1902717"/>
            <a:ext cx="2674499" cy="1588588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370012" y="2566982"/>
            <a:ext cx="1524000" cy="838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temp</a:t>
            </a:r>
          </a:p>
          <a:p>
            <a:pPr lvl="0"/>
            <a:endParaRPr lang="en-US" dirty="0" smtClean="0"/>
          </a:p>
        </p:txBody>
      </p:sp>
      <p:sp>
        <p:nvSpPr>
          <p:cNvPr id="21" name="Shape 717"/>
          <p:cNvSpPr/>
          <p:nvPr userDrawn="1"/>
        </p:nvSpPr>
        <p:spPr>
          <a:xfrm>
            <a:off x="8833642" y="3975115"/>
            <a:ext cx="166736" cy="844133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>
              <a:solidFill>
                <a:srgbClr val="00AAD3"/>
              </a:solidFill>
            </a:endParaRPr>
          </a:p>
        </p:txBody>
      </p:sp>
      <p:sp>
        <p:nvSpPr>
          <p:cNvPr id="41" name="Shape 723"/>
          <p:cNvSpPr/>
          <p:nvPr userDrawn="1"/>
        </p:nvSpPr>
        <p:spPr>
          <a:xfrm>
            <a:off x="3204938" y="2274897"/>
            <a:ext cx="166736" cy="844133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>
              <a:solidFill>
                <a:srgbClr val="00AAD3"/>
              </a:solidFill>
            </a:endParaRPr>
          </a:p>
        </p:txBody>
      </p:sp>
      <p:sp>
        <p:nvSpPr>
          <p:cNvPr id="42" name="Shape 724"/>
          <p:cNvSpPr/>
          <p:nvPr userDrawn="1"/>
        </p:nvSpPr>
        <p:spPr>
          <a:xfrm>
            <a:off x="8833642" y="2274897"/>
            <a:ext cx="166736" cy="844133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>
              <a:solidFill>
                <a:srgbClr val="00AAD3"/>
              </a:solidFill>
            </a:endParaRPr>
          </a:p>
        </p:txBody>
      </p:sp>
      <p:sp>
        <p:nvSpPr>
          <p:cNvPr id="53" name="Shape 735"/>
          <p:cNvSpPr/>
          <p:nvPr userDrawn="1"/>
        </p:nvSpPr>
        <p:spPr>
          <a:xfrm>
            <a:off x="3204938" y="3975115"/>
            <a:ext cx="166736" cy="844133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>
              <a:solidFill>
                <a:srgbClr val="00AAD3"/>
              </a:solidFill>
            </a:endParaRPr>
          </a:p>
        </p:txBody>
      </p:sp>
      <p:sp>
        <p:nvSpPr>
          <p:cNvPr id="60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1664400" y="2260454"/>
            <a:ext cx="1229612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Product 1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370012" y="4267200"/>
            <a:ext cx="1524000" cy="838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temp</a:t>
            </a:r>
          </a:p>
          <a:p>
            <a:pPr lvl="0"/>
            <a:endParaRPr lang="en-US" dirty="0" smtClean="0"/>
          </a:p>
        </p:txBody>
      </p:sp>
      <p:sp>
        <p:nvSpPr>
          <p:cNvPr id="62" name="Content Placeholder 20"/>
          <p:cNvSpPr>
            <a:spLocks noGrp="1"/>
          </p:cNvSpPr>
          <p:nvPr>
            <p:ph sz="quarter" idx="35" hasCustomPrompt="1"/>
          </p:nvPr>
        </p:nvSpPr>
        <p:spPr>
          <a:xfrm>
            <a:off x="1664400" y="3960672"/>
            <a:ext cx="1229612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Product 1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9294812" y="2566982"/>
            <a:ext cx="1524000" cy="838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temp</a:t>
            </a:r>
          </a:p>
          <a:p>
            <a:pPr lvl="0"/>
            <a:endParaRPr lang="en-US" dirty="0" smtClean="0"/>
          </a:p>
        </p:txBody>
      </p:sp>
      <p:sp>
        <p:nvSpPr>
          <p:cNvPr id="64" name="Content Placeholder 20"/>
          <p:cNvSpPr>
            <a:spLocks noGrp="1"/>
          </p:cNvSpPr>
          <p:nvPr>
            <p:ph sz="quarter" idx="37" hasCustomPrompt="1"/>
          </p:nvPr>
        </p:nvSpPr>
        <p:spPr>
          <a:xfrm>
            <a:off x="9294812" y="2260454"/>
            <a:ext cx="1229612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Product 1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38" hasCustomPrompt="1"/>
          </p:nvPr>
        </p:nvSpPr>
        <p:spPr>
          <a:xfrm>
            <a:off x="9294812" y="4267200"/>
            <a:ext cx="1524000" cy="838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temp</a:t>
            </a:r>
          </a:p>
          <a:p>
            <a:pPr lvl="0"/>
            <a:endParaRPr lang="en-US" dirty="0" smtClean="0"/>
          </a:p>
        </p:txBody>
      </p:sp>
      <p:sp>
        <p:nvSpPr>
          <p:cNvPr id="66" name="Content Placeholder 20"/>
          <p:cNvSpPr>
            <a:spLocks noGrp="1"/>
          </p:cNvSpPr>
          <p:nvPr>
            <p:ph sz="quarter" idx="39" hasCustomPrompt="1"/>
          </p:nvPr>
        </p:nvSpPr>
        <p:spPr>
          <a:xfrm>
            <a:off x="9294812" y="3960672"/>
            <a:ext cx="1229612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Product 1</a:t>
            </a:r>
          </a:p>
        </p:txBody>
      </p:sp>
    </p:spTree>
    <p:extLst>
      <p:ext uri="{BB962C8B-B14F-4D97-AF65-F5344CB8AC3E}">
        <p14:creationId xmlns:p14="http://schemas.microsoft.com/office/powerpoint/2010/main" val="360014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8" grpId="0"/>
      <p:bldP spid="57" grpId="0"/>
      <p:bldP spid="3" grpId="0"/>
      <p:bldP spid="16" grpId="0"/>
      <p:bldP spid="30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41" grpId="0" animBg="1"/>
      <p:bldP spid="42" grpId="0" animBg="1"/>
      <p:bldP spid="53" grpId="0" animBg="1"/>
      <p:bldP spid="6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DESCRIPTION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7369479" y="2112309"/>
            <a:ext cx="2230133" cy="126636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741612" y="2111379"/>
            <a:ext cx="2237887" cy="126732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2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8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978" y="5734439"/>
            <a:ext cx="8711237" cy="71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50628" y="1804860"/>
            <a:ext cx="2238584" cy="2235459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075028" y="1804861"/>
            <a:ext cx="2238584" cy="223546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799429" y="1804862"/>
            <a:ext cx="2238583" cy="2235458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437309" y="4250691"/>
            <a:ext cx="2238503" cy="2196811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712909" y="4248122"/>
            <a:ext cx="2238503" cy="219938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DESCRIPTION</a:t>
            </a:r>
          </a:p>
        </p:txBody>
      </p:sp>
      <p:sp>
        <p:nvSpPr>
          <p:cNvPr id="23" name="Shape 583"/>
          <p:cNvSpPr/>
          <p:nvPr userDrawn="1"/>
        </p:nvSpPr>
        <p:spPr>
          <a:xfrm>
            <a:off x="2712821" y="1804860"/>
            <a:ext cx="2238584" cy="2235459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1" name="Shape 585"/>
          <p:cNvSpPr/>
          <p:nvPr userDrawn="1"/>
        </p:nvSpPr>
        <p:spPr>
          <a:xfrm rot="10800000">
            <a:off x="350627" y="4250608"/>
            <a:ext cx="2238584" cy="2196894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3" name="Shape 587"/>
          <p:cNvSpPr/>
          <p:nvPr userDrawn="1"/>
        </p:nvSpPr>
        <p:spPr>
          <a:xfrm>
            <a:off x="7437221" y="1804860"/>
            <a:ext cx="2238584" cy="2235459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5" name="Shape 589"/>
          <p:cNvSpPr/>
          <p:nvPr userDrawn="1"/>
        </p:nvSpPr>
        <p:spPr>
          <a:xfrm rot="10800000">
            <a:off x="5075028" y="4250608"/>
            <a:ext cx="2238584" cy="2196894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7" name="Shape 591"/>
          <p:cNvSpPr/>
          <p:nvPr userDrawn="1"/>
        </p:nvSpPr>
        <p:spPr>
          <a:xfrm rot="10800000">
            <a:off x="9799429" y="4250608"/>
            <a:ext cx="2238584" cy="2196894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grpSp>
        <p:nvGrpSpPr>
          <p:cNvPr id="51" name="Group 599"/>
          <p:cNvGrpSpPr/>
          <p:nvPr userDrawn="1"/>
        </p:nvGrpSpPr>
        <p:grpSpPr>
          <a:xfrm>
            <a:off x="3057501" y="1676400"/>
            <a:ext cx="480659" cy="479988"/>
            <a:chOff x="0" y="0"/>
            <a:chExt cx="1025858" cy="1025858"/>
          </a:xfrm>
        </p:grpSpPr>
        <p:sp>
          <p:nvSpPr>
            <p:cNvPr id="52" name="Shape 597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3" name="Shape 598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57" name="Group 605"/>
          <p:cNvGrpSpPr/>
          <p:nvPr userDrawn="1"/>
        </p:nvGrpSpPr>
        <p:grpSpPr>
          <a:xfrm>
            <a:off x="7784898" y="1676400"/>
            <a:ext cx="480659" cy="479988"/>
            <a:chOff x="0" y="0"/>
            <a:chExt cx="1025858" cy="1025858"/>
          </a:xfrm>
        </p:grpSpPr>
        <p:sp>
          <p:nvSpPr>
            <p:cNvPr id="58" name="Shape 603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9" name="Shape 604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63" name="Group 611"/>
          <p:cNvGrpSpPr/>
          <p:nvPr userDrawn="1"/>
        </p:nvGrpSpPr>
        <p:grpSpPr>
          <a:xfrm>
            <a:off x="10147135" y="4130120"/>
            <a:ext cx="480659" cy="479988"/>
            <a:chOff x="0" y="0"/>
            <a:chExt cx="1025858" cy="1025858"/>
          </a:xfrm>
        </p:grpSpPr>
        <p:sp>
          <p:nvSpPr>
            <p:cNvPr id="64" name="Shape 609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65" name="Shape 610"/>
            <p:cNvSpPr/>
            <p:nvPr/>
          </p:nvSpPr>
          <p:spPr>
            <a:xfrm rot="54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69" name="Group 617"/>
          <p:cNvGrpSpPr/>
          <p:nvPr userDrawn="1"/>
        </p:nvGrpSpPr>
        <p:grpSpPr>
          <a:xfrm>
            <a:off x="5419854" y="4130120"/>
            <a:ext cx="480659" cy="479988"/>
            <a:chOff x="0" y="0"/>
            <a:chExt cx="1025858" cy="1025858"/>
          </a:xfrm>
        </p:grpSpPr>
        <p:sp>
          <p:nvSpPr>
            <p:cNvPr id="70" name="Shape 615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1" name="Shape 616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75" name="Group 623"/>
          <p:cNvGrpSpPr/>
          <p:nvPr userDrawn="1"/>
        </p:nvGrpSpPr>
        <p:grpSpPr>
          <a:xfrm>
            <a:off x="698333" y="4130120"/>
            <a:ext cx="480659" cy="479988"/>
            <a:chOff x="0" y="0"/>
            <a:chExt cx="1025858" cy="1025858"/>
          </a:xfrm>
        </p:grpSpPr>
        <p:sp>
          <p:nvSpPr>
            <p:cNvPr id="76" name="Shape 621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7" name="Shape 622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46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16" grpId="0"/>
      <p:bldP spid="2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41" grpId="0" animBg="1"/>
      <p:bldP spid="43" grpId="0" animBg="1"/>
      <p:bldP spid="45" grpId="0" animBg="1"/>
      <p:bldP spid="47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321130" y="1637960"/>
            <a:ext cx="3694176" cy="3694176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DESCRIPTION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5904094" y="1767416"/>
            <a:ext cx="29718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5904094" y="2189806"/>
            <a:ext cx="5264578" cy="11629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 smtClean="0"/>
              <a:t>conseSed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totamconseSed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doloremquudantium</a:t>
            </a:r>
            <a:r>
              <a:rPr lang="en-US" dirty="0" smtClean="0"/>
              <a:t>, </a:t>
            </a:r>
            <a:r>
              <a:rPr lang="en-US" dirty="0" err="1" smtClean="0"/>
              <a:t>totamconseSed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433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</p:spTree>
    <p:extLst>
      <p:ext uri="{BB962C8B-B14F-4D97-AF65-F5344CB8AC3E}">
        <p14:creationId xmlns:p14="http://schemas.microsoft.com/office/powerpoint/2010/main" val="319055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144416" y="3688160"/>
            <a:ext cx="1618488" cy="161848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144416" y="1629098"/>
            <a:ext cx="1618488" cy="161848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522412" y="3709853"/>
            <a:ext cx="1618488" cy="161848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522412" y="1650791"/>
            <a:ext cx="1618488" cy="161848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DESCRIPTION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3626221" y="2133600"/>
            <a:ext cx="29718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626221" y="2438400"/>
            <a:ext cx="1935937" cy="3776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4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3632998" y="4220962"/>
            <a:ext cx="29718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3632998" y="4525762"/>
            <a:ext cx="1935937" cy="3776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4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4" name="Content Placeholder 20"/>
          <p:cNvSpPr>
            <a:spLocks noGrp="1"/>
          </p:cNvSpPr>
          <p:nvPr>
            <p:ph sz="quarter" idx="28" hasCustomPrompt="1"/>
          </p:nvPr>
        </p:nvSpPr>
        <p:spPr>
          <a:xfrm>
            <a:off x="8350621" y="2133600"/>
            <a:ext cx="29718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8350621" y="2438400"/>
            <a:ext cx="1935937" cy="3776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4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6" name="Content Placeholder 20"/>
          <p:cNvSpPr>
            <a:spLocks noGrp="1"/>
          </p:cNvSpPr>
          <p:nvPr>
            <p:ph sz="quarter" idx="30" hasCustomPrompt="1"/>
          </p:nvPr>
        </p:nvSpPr>
        <p:spPr>
          <a:xfrm>
            <a:off x="8357398" y="4220962"/>
            <a:ext cx="29718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8357398" y="4525762"/>
            <a:ext cx="1935937" cy="3776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4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015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27" grpId="0"/>
      <p:bldP spid="26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293"/>
          <p:cNvSpPr/>
          <p:nvPr userDrawn="1"/>
        </p:nvSpPr>
        <p:spPr>
          <a:xfrm>
            <a:off x="2306528" y="4180858"/>
            <a:ext cx="319648" cy="685874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8" name="Shape 288"/>
          <p:cNvSpPr/>
          <p:nvPr userDrawn="1"/>
        </p:nvSpPr>
        <p:spPr>
          <a:xfrm>
            <a:off x="9040931" y="2219574"/>
            <a:ext cx="319648" cy="685874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9" name="Shape 303"/>
          <p:cNvSpPr/>
          <p:nvPr userDrawn="1"/>
        </p:nvSpPr>
        <p:spPr>
          <a:xfrm>
            <a:off x="9040931" y="4180858"/>
            <a:ext cx="319648" cy="685874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77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7976006" y="1958416"/>
            <a:ext cx="1207008" cy="120700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974216" y="3918105"/>
            <a:ext cx="1207008" cy="120700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1" name="Shape 283"/>
          <p:cNvSpPr/>
          <p:nvPr userDrawn="1"/>
        </p:nvSpPr>
        <p:spPr>
          <a:xfrm>
            <a:off x="5654261" y="2219574"/>
            <a:ext cx="319648" cy="685874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4" name="Shape 298"/>
          <p:cNvSpPr/>
          <p:nvPr userDrawn="1"/>
        </p:nvSpPr>
        <p:spPr>
          <a:xfrm>
            <a:off x="5654261" y="4180858"/>
            <a:ext cx="319648" cy="685874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575589" y="3916283"/>
            <a:ext cx="1207008" cy="120700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4579168" y="1956903"/>
            <a:ext cx="1207008" cy="120700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0" name="Shape 275"/>
          <p:cNvSpPr/>
          <p:nvPr userDrawn="1"/>
        </p:nvSpPr>
        <p:spPr>
          <a:xfrm>
            <a:off x="2306528" y="2219574"/>
            <a:ext cx="319648" cy="685874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231435" y="3914604"/>
            <a:ext cx="1207008" cy="120700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235702" y="1957129"/>
            <a:ext cx="1207008" cy="120700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2856298" y="2488014"/>
            <a:ext cx="16002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2856298" y="2792814"/>
            <a:ext cx="1935937" cy="3776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2856298" y="4466767"/>
            <a:ext cx="16002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856298" y="4771567"/>
            <a:ext cx="1935937" cy="3776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72" name="Content Placeholder 20"/>
          <p:cNvSpPr>
            <a:spLocks noGrp="1"/>
          </p:cNvSpPr>
          <p:nvPr>
            <p:ph sz="quarter" idx="34" hasCustomPrompt="1"/>
          </p:nvPr>
        </p:nvSpPr>
        <p:spPr>
          <a:xfrm>
            <a:off x="6196873" y="2487562"/>
            <a:ext cx="16002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73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6196873" y="2792362"/>
            <a:ext cx="1935937" cy="3776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74" name="Content Placeholder 20"/>
          <p:cNvSpPr>
            <a:spLocks noGrp="1"/>
          </p:cNvSpPr>
          <p:nvPr>
            <p:ph sz="quarter" idx="36" hasCustomPrompt="1"/>
          </p:nvPr>
        </p:nvSpPr>
        <p:spPr>
          <a:xfrm>
            <a:off x="6196873" y="4466315"/>
            <a:ext cx="16002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75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6196873" y="4771115"/>
            <a:ext cx="1935937" cy="3776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78" name="Content Placeholder 20"/>
          <p:cNvSpPr>
            <a:spLocks noGrp="1"/>
          </p:cNvSpPr>
          <p:nvPr>
            <p:ph sz="quarter" idx="40" hasCustomPrompt="1"/>
          </p:nvPr>
        </p:nvSpPr>
        <p:spPr>
          <a:xfrm>
            <a:off x="9599612" y="2489075"/>
            <a:ext cx="16002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79" name="Text Placeholder 17"/>
          <p:cNvSpPr>
            <a:spLocks noGrp="1"/>
          </p:cNvSpPr>
          <p:nvPr>
            <p:ph type="body" sz="quarter" idx="41"/>
          </p:nvPr>
        </p:nvSpPr>
        <p:spPr>
          <a:xfrm>
            <a:off x="9599612" y="2793875"/>
            <a:ext cx="1935937" cy="3776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80" name="Content Placeholder 20"/>
          <p:cNvSpPr>
            <a:spLocks noGrp="1"/>
          </p:cNvSpPr>
          <p:nvPr>
            <p:ph sz="quarter" idx="42" hasCustomPrompt="1"/>
          </p:nvPr>
        </p:nvSpPr>
        <p:spPr>
          <a:xfrm>
            <a:off x="9599612" y="4467828"/>
            <a:ext cx="16002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81" name="Text Placeholder 17"/>
          <p:cNvSpPr>
            <a:spLocks noGrp="1"/>
          </p:cNvSpPr>
          <p:nvPr>
            <p:ph type="body" sz="quarter" idx="43"/>
          </p:nvPr>
        </p:nvSpPr>
        <p:spPr>
          <a:xfrm>
            <a:off x="9599612" y="4772628"/>
            <a:ext cx="1935937" cy="3776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397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8" grpId="0" animBg="1"/>
      <p:bldP spid="59" grpId="0" animBg="1"/>
      <p:bldP spid="77" grpId="0"/>
      <p:bldP spid="76" grpId="0"/>
      <p:bldP spid="31" grpId="0" animBg="1"/>
      <p:bldP spid="54" grpId="0" animBg="1"/>
      <p:bldP spid="70" grpId="0"/>
      <p:bldP spid="71" grpId="0"/>
      <p:bldP spid="20" grpId="0" animBg="1"/>
      <p:bldP spid="27" grpId="0"/>
      <p:bldP spid="26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700"/>
          <p:cNvSpPr/>
          <p:nvPr userDrawn="1"/>
        </p:nvSpPr>
        <p:spPr>
          <a:xfrm>
            <a:off x="1903126" y="1994124"/>
            <a:ext cx="310504" cy="480933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8" name="Shape 697"/>
          <p:cNvSpPr/>
          <p:nvPr userDrawn="1"/>
        </p:nvSpPr>
        <p:spPr>
          <a:xfrm>
            <a:off x="1906861" y="4116858"/>
            <a:ext cx="306769" cy="480933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9" name="Shape 698"/>
          <p:cNvSpPr/>
          <p:nvPr userDrawn="1"/>
        </p:nvSpPr>
        <p:spPr>
          <a:xfrm>
            <a:off x="6950751" y="1994124"/>
            <a:ext cx="310504" cy="480933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0" name="Shape 699"/>
          <p:cNvSpPr/>
          <p:nvPr userDrawn="1"/>
        </p:nvSpPr>
        <p:spPr>
          <a:xfrm>
            <a:off x="6954486" y="4118445"/>
            <a:ext cx="306770" cy="480933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86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303202" y="1859686"/>
            <a:ext cx="749808" cy="74980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6300714" y="3984007"/>
            <a:ext cx="749808" cy="74980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248303" y="1859686"/>
            <a:ext cx="749808" cy="74980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245815" y="3982420"/>
            <a:ext cx="749808" cy="74980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2458086" y="4913930"/>
            <a:ext cx="16002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 smtClean="0"/>
              <a:t>Mr.</a:t>
            </a:r>
            <a:r>
              <a:rPr lang="en-GB" dirty="0" smtClean="0"/>
              <a:t> </a:t>
            </a:r>
            <a:r>
              <a:rPr lang="en-GB" dirty="0" err="1" smtClean="0"/>
              <a:t>Agem</a:t>
            </a:r>
            <a:endParaRPr lang="en-GB" dirty="0" smtClean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2473492" y="4049603"/>
            <a:ext cx="3561590" cy="685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“ Body text here or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jih</a:t>
            </a:r>
            <a:r>
              <a:rPr lang="en-US" dirty="0" smtClean="0"/>
              <a:t> </a:t>
            </a:r>
            <a:r>
              <a:rPr lang="en-US" dirty="0" err="1" smtClean="0"/>
              <a:t>lon</a:t>
            </a:r>
            <a:r>
              <a:rPr lang="en-US" dirty="0" smtClean="0"/>
              <a:t> </a:t>
            </a:r>
            <a:r>
              <a:rPr lang="en-US" dirty="0" err="1" smtClean="0"/>
              <a:t>puas</a:t>
            </a:r>
            <a:r>
              <a:rPr lang="en-US" dirty="0" smtClean="0"/>
              <a:t> kali </a:t>
            </a:r>
            <a:r>
              <a:rPr lang="en-US" dirty="0" err="1" smtClean="0"/>
              <a:t>nyoe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tamah</a:t>
            </a:r>
            <a:r>
              <a:rPr lang="en-US" dirty="0" smtClean="0"/>
              <a:t> 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memet</a:t>
            </a:r>
            <a:r>
              <a:rPr lang="en-US" dirty="0" smtClean="0"/>
              <a:t> </a:t>
            </a:r>
            <a:r>
              <a:rPr lang="en-US" dirty="0" err="1" smtClean="0"/>
              <a:t>bacut</a:t>
            </a:r>
            <a:r>
              <a:rPr lang="en-US" dirty="0" smtClean="0"/>
              <a:t> </a:t>
            </a:r>
            <a:r>
              <a:rPr lang="en-US" dirty="0" err="1" smtClean="0"/>
              <a:t>nyang</a:t>
            </a:r>
            <a:r>
              <a:rPr lang="en-US" dirty="0" smtClean="0"/>
              <a:t> </a:t>
            </a:r>
            <a:r>
              <a:rPr lang="en-US" dirty="0" err="1" smtClean="0"/>
              <a:t>peunting</a:t>
            </a:r>
            <a:r>
              <a:rPr lang="en-US" dirty="0" smtClean="0"/>
              <a:t> </a:t>
            </a:r>
            <a:r>
              <a:rPr lang="en-US" dirty="0" err="1" smtClean="0"/>
              <a:t>olah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”</a:t>
            </a: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2458086" y="5181600"/>
            <a:ext cx="1583670" cy="228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Sales Promotion</a:t>
            </a:r>
          </a:p>
        </p:txBody>
      </p:sp>
      <p:sp>
        <p:nvSpPr>
          <p:cNvPr id="61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2473492" y="2797900"/>
            <a:ext cx="16002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 smtClean="0"/>
              <a:t>Mr.</a:t>
            </a:r>
            <a:r>
              <a:rPr lang="en-GB" dirty="0" smtClean="0"/>
              <a:t> </a:t>
            </a:r>
            <a:r>
              <a:rPr lang="en-GB" dirty="0" err="1" smtClean="0"/>
              <a:t>Agem</a:t>
            </a:r>
            <a:endParaRPr lang="en-GB" dirty="0" smtClean="0"/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2473492" y="1933573"/>
            <a:ext cx="3561590" cy="685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“ Body text here or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jih</a:t>
            </a:r>
            <a:r>
              <a:rPr lang="en-US" dirty="0" smtClean="0"/>
              <a:t> </a:t>
            </a:r>
            <a:r>
              <a:rPr lang="en-US" dirty="0" err="1" smtClean="0"/>
              <a:t>lon</a:t>
            </a:r>
            <a:r>
              <a:rPr lang="en-US" dirty="0" smtClean="0"/>
              <a:t> </a:t>
            </a:r>
            <a:r>
              <a:rPr lang="en-US" dirty="0" err="1" smtClean="0"/>
              <a:t>puas</a:t>
            </a:r>
            <a:r>
              <a:rPr lang="en-US" dirty="0" smtClean="0"/>
              <a:t> kali </a:t>
            </a:r>
            <a:r>
              <a:rPr lang="en-US" dirty="0" err="1" smtClean="0"/>
              <a:t>nyoe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tamah</a:t>
            </a:r>
            <a:r>
              <a:rPr lang="en-US" dirty="0" smtClean="0"/>
              <a:t> 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memet</a:t>
            </a:r>
            <a:r>
              <a:rPr lang="en-US" dirty="0" smtClean="0"/>
              <a:t> </a:t>
            </a:r>
            <a:r>
              <a:rPr lang="en-US" dirty="0" err="1" smtClean="0"/>
              <a:t>bacut</a:t>
            </a:r>
            <a:r>
              <a:rPr lang="en-US" dirty="0" smtClean="0"/>
              <a:t> </a:t>
            </a:r>
            <a:r>
              <a:rPr lang="en-US" dirty="0" err="1" smtClean="0"/>
              <a:t>nyang</a:t>
            </a:r>
            <a:r>
              <a:rPr lang="en-US" dirty="0" smtClean="0"/>
              <a:t> </a:t>
            </a:r>
            <a:r>
              <a:rPr lang="en-US" dirty="0" err="1" smtClean="0"/>
              <a:t>peunting</a:t>
            </a:r>
            <a:r>
              <a:rPr lang="en-US" dirty="0" smtClean="0"/>
              <a:t> </a:t>
            </a:r>
            <a:r>
              <a:rPr lang="en-US" dirty="0" err="1" smtClean="0"/>
              <a:t>olah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”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2473492" y="3065570"/>
            <a:ext cx="1583670" cy="228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Sales Promotion</a:t>
            </a:r>
          </a:p>
        </p:txBody>
      </p:sp>
      <p:sp>
        <p:nvSpPr>
          <p:cNvPr id="65" name="Content Placeholder 20"/>
          <p:cNvSpPr>
            <a:spLocks noGrp="1"/>
          </p:cNvSpPr>
          <p:nvPr>
            <p:ph sz="quarter" idx="30" hasCustomPrompt="1"/>
          </p:nvPr>
        </p:nvSpPr>
        <p:spPr>
          <a:xfrm>
            <a:off x="7497580" y="4913930"/>
            <a:ext cx="16002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 smtClean="0"/>
              <a:t>Mr.</a:t>
            </a:r>
            <a:r>
              <a:rPr lang="en-GB" dirty="0" smtClean="0"/>
              <a:t> </a:t>
            </a:r>
            <a:r>
              <a:rPr lang="en-GB" dirty="0" err="1" smtClean="0"/>
              <a:t>Agem</a:t>
            </a:r>
            <a:endParaRPr lang="en-GB" dirty="0" smtClean="0"/>
          </a:p>
        </p:txBody>
      </p:sp>
      <p:sp>
        <p:nvSpPr>
          <p:cNvPr id="66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7512986" y="4049603"/>
            <a:ext cx="3561590" cy="685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“ Body text here or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jih</a:t>
            </a:r>
            <a:r>
              <a:rPr lang="en-US" dirty="0" smtClean="0"/>
              <a:t> </a:t>
            </a:r>
            <a:r>
              <a:rPr lang="en-US" dirty="0" err="1" smtClean="0"/>
              <a:t>lon</a:t>
            </a:r>
            <a:r>
              <a:rPr lang="en-US" dirty="0" smtClean="0"/>
              <a:t> </a:t>
            </a:r>
            <a:r>
              <a:rPr lang="en-US" dirty="0" err="1" smtClean="0"/>
              <a:t>puas</a:t>
            </a:r>
            <a:r>
              <a:rPr lang="en-US" dirty="0" smtClean="0"/>
              <a:t> kali </a:t>
            </a:r>
            <a:r>
              <a:rPr lang="en-US" dirty="0" err="1" smtClean="0"/>
              <a:t>nyoe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tamah</a:t>
            </a:r>
            <a:r>
              <a:rPr lang="en-US" dirty="0" smtClean="0"/>
              <a:t> 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memet</a:t>
            </a:r>
            <a:r>
              <a:rPr lang="en-US" dirty="0" smtClean="0"/>
              <a:t> </a:t>
            </a:r>
            <a:r>
              <a:rPr lang="en-US" dirty="0" err="1" smtClean="0"/>
              <a:t>bacut</a:t>
            </a:r>
            <a:r>
              <a:rPr lang="en-US" dirty="0" smtClean="0"/>
              <a:t> </a:t>
            </a:r>
            <a:r>
              <a:rPr lang="en-US" dirty="0" err="1" smtClean="0"/>
              <a:t>nyang</a:t>
            </a:r>
            <a:r>
              <a:rPr lang="en-US" dirty="0" smtClean="0"/>
              <a:t> </a:t>
            </a:r>
            <a:r>
              <a:rPr lang="en-US" dirty="0" err="1" smtClean="0"/>
              <a:t>peunting</a:t>
            </a:r>
            <a:r>
              <a:rPr lang="en-US" dirty="0" smtClean="0"/>
              <a:t> </a:t>
            </a:r>
            <a:r>
              <a:rPr lang="en-US" dirty="0" err="1" smtClean="0"/>
              <a:t>olah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”</a:t>
            </a: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7497580" y="5181600"/>
            <a:ext cx="1583670" cy="228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Sales Promotion</a:t>
            </a:r>
          </a:p>
        </p:txBody>
      </p:sp>
      <p:sp>
        <p:nvSpPr>
          <p:cNvPr id="68" name="Content Placeholder 20"/>
          <p:cNvSpPr>
            <a:spLocks noGrp="1"/>
          </p:cNvSpPr>
          <p:nvPr>
            <p:ph sz="quarter" idx="33" hasCustomPrompt="1"/>
          </p:nvPr>
        </p:nvSpPr>
        <p:spPr>
          <a:xfrm>
            <a:off x="7512986" y="2797900"/>
            <a:ext cx="16002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 smtClean="0"/>
              <a:t>Mr.</a:t>
            </a:r>
            <a:r>
              <a:rPr lang="en-GB" dirty="0" smtClean="0"/>
              <a:t> </a:t>
            </a:r>
            <a:r>
              <a:rPr lang="en-GB" dirty="0" err="1" smtClean="0"/>
              <a:t>Agem</a:t>
            </a:r>
            <a:endParaRPr lang="en-GB" dirty="0" smtClean="0"/>
          </a:p>
        </p:txBody>
      </p:sp>
      <p:sp>
        <p:nvSpPr>
          <p:cNvPr id="69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7512986" y="1933573"/>
            <a:ext cx="3561590" cy="685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“ Body text here or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jih</a:t>
            </a:r>
            <a:r>
              <a:rPr lang="en-US" dirty="0" smtClean="0"/>
              <a:t> </a:t>
            </a:r>
            <a:r>
              <a:rPr lang="en-US" dirty="0" err="1" smtClean="0"/>
              <a:t>lon</a:t>
            </a:r>
            <a:r>
              <a:rPr lang="en-US" dirty="0" smtClean="0"/>
              <a:t> </a:t>
            </a:r>
            <a:r>
              <a:rPr lang="en-US" dirty="0" err="1" smtClean="0"/>
              <a:t>puas</a:t>
            </a:r>
            <a:r>
              <a:rPr lang="en-US" dirty="0" smtClean="0"/>
              <a:t> kali </a:t>
            </a:r>
            <a:r>
              <a:rPr lang="en-US" dirty="0" err="1" smtClean="0"/>
              <a:t>nyoe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tamah</a:t>
            </a:r>
            <a:r>
              <a:rPr lang="en-US" dirty="0" smtClean="0"/>
              <a:t> 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memet</a:t>
            </a:r>
            <a:r>
              <a:rPr lang="en-US" dirty="0" smtClean="0"/>
              <a:t> </a:t>
            </a:r>
            <a:r>
              <a:rPr lang="en-US" dirty="0" err="1" smtClean="0"/>
              <a:t>bacut</a:t>
            </a:r>
            <a:r>
              <a:rPr lang="en-US" dirty="0" smtClean="0"/>
              <a:t> </a:t>
            </a:r>
            <a:r>
              <a:rPr lang="en-US" dirty="0" err="1" smtClean="0"/>
              <a:t>nyang</a:t>
            </a:r>
            <a:r>
              <a:rPr lang="en-US" dirty="0" smtClean="0"/>
              <a:t> </a:t>
            </a:r>
            <a:r>
              <a:rPr lang="en-US" dirty="0" err="1" smtClean="0"/>
              <a:t>peunting</a:t>
            </a:r>
            <a:r>
              <a:rPr lang="en-US" dirty="0" smtClean="0"/>
              <a:t> </a:t>
            </a:r>
            <a:r>
              <a:rPr lang="en-US" dirty="0" err="1" smtClean="0"/>
              <a:t>olah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”</a:t>
            </a:r>
          </a:p>
        </p:txBody>
      </p:sp>
      <p:sp>
        <p:nvSpPr>
          <p:cNvPr id="82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7512986" y="3065570"/>
            <a:ext cx="1583670" cy="228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Sales Promotion</a:t>
            </a:r>
          </a:p>
        </p:txBody>
      </p:sp>
    </p:spTree>
    <p:extLst>
      <p:ext uri="{BB962C8B-B14F-4D97-AF65-F5344CB8AC3E}">
        <p14:creationId xmlns:p14="http://schemas.microsoft.com/office/powerpoint/2010/main" val="1053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8" grpId="0" animBg="1"/>
      <p:bldP spid="29" grpId="0" animBg="1"/>
      <p:bldP spid="30" grpId="0" animBg="1"/>
      <p:bldP spid="86" grpId="0"/>
      <p:bldP spid="87" grpId="0"/>
      <p:bldP spid="64" grpId="0"/>
      <p:bldP spid="26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05"/>
          <p:cNvGrpSpPr/>
          <p:nvPr userDrawn="1"/>
        </p:nvGrpSpPr>
        <p:grpSpPr>
          <a:xfrm>
            <a:off x="4336505" y="3344205"/>
            <a:ext cx="1006078" cy="844366"/>
            <a:chOff x="0" y="0"/>
            <a:chExt cx="2012680" cy="1688730"/>
          </a:xfrm>
        </p:grpSpPr>
        <p:sp>
          <p:nvSpPr>
            <p:cNvPr id="61" name="Shape 503"/>
            <p:cNvSpPr/>
            <p:nvPr/>
          </p:nvSpPr>
          <p:spPr>
            <a:xfrm>
              <a:off x="0" y="0"/>
              <a:ext cx="2012681" cy="1688731"/>
            </a:xfrm>
            <a:prstGeom prst="rect">
              <a:avLst/>
            </a:pr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62" name="Shape 504"/>
            <p:cNvSpPr/>
            <p:nvPr/>
          </p:nvSpPr>
          <p:spPr>
            <a:xfrm>
              <a:off x="774515" y="738348"/>
              <a:ext cx="465984" cy="476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63" name="Group 508"/>
          <p:cNvGrpSpPr/>
          <p:nvPr userDrawn="1"/>
        </p:nvGrpSpPr>
        <p:grpSpPr>
          <a:xfrm>
            <a:off x="6833566" y="3344205"/>
            <a:ext cx="1006079" cy="844366"/>
            <a:chOff x="0" y="0"/>
            <a:chExt cx="2012680" cy="1688730"/>
          </a:xfrm>
        </p:grpSpPr>
        <p:sp>
          <p:nvSpPr>
            <p:cNvPr id="64" name="Shape 506"/>
            <p:cNvSpPr/>
            <p:nvPr/>
          </p:nvSpPr>
          <p:spPr>
            <a:xfrm>
              <a:off x="0" y="0"/>
              <a:ext cx="2012681" cy="1688731"/>
            </a:xfrm>
            <a:prstGeom prst="rect">
              <a:avLst/>
            </a:pr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65" name="Shape 507"/>
            <p:cNvSpPr/>
            <p:nvPr/>
          </p:nvSpPr>
          <p:spPr>
            <a:xfrm>
              <a:off x="775520" y="731549"/>
              <a:ext cx="468649" cy="49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0933" extrusionOk="0">
                  <a:moveTo>
                    <a:pt x="18450" y="13962"/>
                  </a:moveTo>
                  <a:cubicBezTo>
                    <a:pt x="18104" y="14098"/>
                    <a:pt x="15778" y="12331"/>
                    <a:pt x="14291" y="9001"/>
                  </a:cubicBezTo>
                  <a:cubicBezTo>
                    <a:pt x="12804" y="5669"/>
                    <a:pt x="12992" y="2625"/>
                    <a:pt x="13337" y="2491"/>
                  </a:cubicBezTo>
                  <a:cubicBezTo>
                    <a:pt x="13683" y="2355"/>
                    <a:pt x="15952" y="4486"/>
                    <a:pt x="17438" y="7816"/>
                  </a:cubicBezTo>
                  <a:cubicBezTo>
                    <a:pt x="18925" y="11146"/>
                    <a:pt x="18797" y="13826"/>
                    <a:pt x="18450" y="13962"/>
                  </a:cubicBezTo>
                  <a:close/>
                  <a:moveTo>
                    <a:pt x="19117" y="7012"/>
                  </a:moveTo>
                  <a:cubicBezTo>
                    <a:pt x="17204" y="2727"/>
                    <a:pt x="14125" y="-537"/>
                    <a:pt x="12567" y="74"/>
                  </a:cubicBezTo>
                  <a:cubicBezTo>
                    <a:pt x="9922" y="1108"/>
                    <a:pt x="14143" y="6078"/>
                    <a:pt x="1154" y="11160"/>
                  </a:cubicBezTo>
                  <a:cubicBezTo>
                    <a:pt x="32" y="11600"/>
                    <a:pt x="-253" y="13356"/>
                    <a:pt x="217" y="14406"/>
                  </a:cubicBezTo>
                  <a:cubicBezTo>
                    <a:pt x="685" y="15456"/>
                    <a:pt x="2220" y="16502"/>
                    <a:pt x="3342" y="16062"/>
                  </a:cubicBezTo>
                  <a:cubicBezTo>
                    <a:pt x="3537" y="15987"/>
                    <a:pt x="4250" y="15766"/>
                    <a:pt x="4250" y="15766"/>
                  </a:cubicBezTo>
                  <a:cubicBezTo>
                    <a:pt x="5051" y="16802"/>
                    <a:pt x="5889" y="16187"/>
                    <a:pt x="6186" y="16845"/>
                  </a:cubicBezTo>
                  <a:cubicBezTo>
                    <a:pt x="6544" y="17635"/>
                    <a:pt x="7322" y="19353"/>
                    <a:pt x="7586" y="19939"/>
                  </a:cubicBezTo>
                  <a:cubicBezTo>
                    <a:pt x="7850" y="20522"/>
                    <a:pt x="8450" y="21063"/>
                    <a:pt x="8885" y="20905"/>
                  </a:cubicBezTo>
                  <a:cubicBezTo>
                    <a:pt x="9318" y="20745"/>
                    <a:pt x="10797" y="20203"/>
                    <a:pt x="11362" y="19997"/>
                  </a:cubicBezTo>
                  <a:cubicBezTo>
                    <a:pt x="11927" y="19790"/>
                    <a:pt x="12062" y="19306"/>
                    <a:pt x="11889" y="18922"/>
                  </a:cubicBezTo>
                  <a:cubicBezTo>
                    <a:pt x="11703" y="18510"/>
                    <a:pt x="10939" y="18390"/>
                    <a:pt x="10721" y="17908"/>
                  </a:cubicBezTo>
                  <a:cubicBezTo>
                    <a:pt x="10503" y="17428"/>
                    <a:pt x="9791" y="15886"/>
                    <a:pt x="9586" y="15400"/>
                  </a:cubicBezTo>
                  <a:cubicBezTo>
                    <a:pt x="9308" y="14739"/>
                    <a:pt x="9899" y="14201"/>
                    <a:pt x="10759" y="14116"/>
                  </a:cubicBezTo>
                  <a:cubicBezTo>
                    <a:pt x="16671" y="13522"/>
                    <a:pt x="17775" y="17037"/>
                    <a:pt x="19789" y="16249"/>
                  </a:cubicBezTo>
                  <a:cubicBezTo>
                    <a:pt x="21347" y="15640"/>
                    <a:pt x="21030" y="11296"/>
                    <a:pt x="19117" y="701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66" name="Group 511"/>
          <p:cNvGrpSpPr/>
          <p:nvPr userDrawn="1"/>
        </p:nvGrpSpPr>
        <p:grpSpPr>
          <a:xfrm>
            <a:off x="9330628" y="3344205"/>
            <a:ext cx="1006078" cy="844366"/>
            <a:chOff x="0" y="0"/>
            <a:chExt cx="2012680" cy="1688730"/>
          </a:xfrm>
        </p:grpSpPr>
        <p:sp>
          <p:nvSpPr>
            <p:cNvPr id="67" name="Shape 509"/>
            <p:cNvSpPr/>
            <p:nvPr/>
          </p:nvSpPr>
          <p:spPr>
            <a:xfrm>
              <a:off x="0" y="0"/>
              <a:ext cx="2012681" cy="1688731"/>
            </a:xfrm>
            <a:prstGeom prst="rect">
              <a:avLst/>
            </a:pr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68" name="Shape 510"/>
            <p:cNvSpPr/>
            <p:nvPr/>
          </p:nvSpPr>
          <p:spPr>
            <a:xfrm>
              <a:off x="773436" y="771818"/>
              <a:ext cx="465809" cy="40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1" y="15188"/>
                  </a:moveTo>
                  <a:cubicBezTo>
                    <a:pt x="8905" y="14174"/>
                    <a:pt x="8222" y="13317"/>
                    <a:pt x="8222" y="11485"/>
                  </a:cubicBezTo>
                  <a:cubicBezTo>
                    <a:pt x="8222" y="10385"/>
                    <a:pt x="8875" y="10744"/>
                    <a:pt x="9161" y="8730"/>
                  </a:cubicBezTo>
                  <a:cubicBezTo>
                    <a:pt x="9279" y="7894"/>
                    <a:pt x="9855" y="8716"/>
                    <a:pt x="9966" y="6808"/>
                  </a:cubicBezTo>
                  <a:cubicBezTo>
                    <a:pt x="9966" y="6047"/>
                    <a:pt x="9651" y="5858"/>
                    <a:pt x="9651" y="5858"/>
                  </a:cubicBezTo>
                  <a:cubicBezTo>
                    <a:pt x="9651" y="5858"/>
                    <a:pt x="9811" y="4733"/>
                    <a:pt x="9873" y="3867"/>
                  </a:cubicBezTo>
                  <a:cubicBezTo>
                    <a:pt x="9951" y="2788"/>
                    <a:pt x="9396" y="0"/>
                    <a:pt x="6431" y="0"/>
                  </a:cubicBezTo>
                  <a:cubicBezTo>
                    <a:pt x="3466" y="0"/>
                    <a:pt x="2909" y="2788"/>
                    <a:pt x="2987" y="3867"/>
                  </a:cubicBezTo>
                  <a:cubicBezTo>
                    <a:pt x="3050" y="4733"/>
                    <a:pt x="3210" y="5858"/>
                    <a:pt x="3210" y="5858"/>
                  </a:cubicBezTo>
                  <a:cubicBezTo>
                    <a:pt x="3210" y="5858"/>
                    <a:pt x="2895" y="6047"/>
                    <a:pt x="2895" y="6808"/>
                  </a:cubicBezTo>
                  <a:cubicBezTo>
                    <a:pt x="3005" y="8716"/>
                    <a:pt x="3582" y="7894"/>
                    <a:pt x="3700" y="8730"/>
                  </a:cubicBezTo>
                  <a:cubicBezTo>
                    <a:pt x="3987" y="10744"/>
                    <a:pt x="4639" y="10385"/>
                    <a:pt x="4639" y="11485"/>
                  </a:cubicBezTo>
                  <a:cubicBezTo>
                    <a:pt x="4639" y="13317"/>
                    <a:pt x="3956" y="14174"/>
                    <a:pt x="1819" y="15188"/>
                  </a:cubicBezTo>
                  <a:cubicBezTo>
                    <a:pt x="1169" y="15497"/>
                    <a:pt x="0" y="15976"/>
                    <a:pt x="0" y="17129"/>
                  </a:cubicBezTo>
                  <a:lnTo>
                    <a:pt x="0" y="21600"/>
                  </a:lnTo>
                  <a:lnTo>
                    <a:pt x="15005" y="21600"/>
                  </a:lnTo>
                  <a:cubicBezTo>
                    <a:pt x="15005" y="21600"/>
                    <a:pt x="15005" y="18955"/>
                    <a:pt x="15005" y="18248"/>
                  </a:cubicBezTo>
                  <a:cubicBezTo>
                    <a:pt x="15005" y="17196"/>
                    <a:pt x="13184" y="16207"/>
                    <a:pt x="11041" y="15188"/>
                  </a:cubicBezTo>
                  <a:close/>
                  <a:moveTo>
                    <a:pt x="21600" y="21600"/>
                  </a:moveTo>
                  <a:cubicBezTo>
                    <a:pt x="21600" y="21600"/>
                    <a:pt x="21557" y="16953"/>
                    <a:pt x="21307" y="16471"/>
                  </a:cubicBezTo>
                  <a:cubicBezTo>
                    <a:pt x="20935" y="15754"/>
                    <a:pt x="20071" y="15261"/>
                    <a:pt x="18463" y="14498"/>
                  </a:cubicBezTo>
                  <a:cubicBezTo>
                    <a:pt x="16861" y="13736"/>
                    <a:pt x="16349" y="13094"/>
                    <a:pt x="16349" y="11720"/>
                  </a:cubicBezTo>
                  <a:cubicBezTo>
                    <a:pt x="16349" y="10894"/>
                    <a:pt x="16838" y="11164"/>
                    <a:pt x="17053" y="9653"/>
                  </a:cubicBezTo>
                  <a:cubicBezTo>
                    <a:pt x="17142" y="9026"/>
                    <a:pt x="17574" y="9643"/>
                    <a:pt x="17657" y="8212"/>
                  </a:cubicBezTo>
                  <a:cubicBezTo>
                    <a:pt x="17657" y="7642"/>
                    <a:pt x="17420" y="7499"/>
                    <a:pt x="17420" y="7499"/>
                  </a:cubicBezTo>
                  <a:cubicBezTo>
                    <a:pt x="17420" y="7499"/>
                    <a:pt x="17541" y="6656"/>
                    <a:pt x="17588" y="6006"/>
                  </a:cubicBezTo>
                  <a:cubicBezTo>
                    <a:pt x="17646" y="5197"/>
                    <a:pt x="17229" y="3106"/>
                    <a:pt x="15005" y="3106"/>
                  </a:cubicBezTo>
                  <a:cubicBezTo>
                    <a:pt x="12781" y="3106"/>
                    <a:pt x="12365" y="5197"/>
                    <a:pt x="12422" y="6006"/>
                  </a:cubicBezTo>
                  <a:cubicBezTo>
                    <a:pt x="12469" y="6656"/>
                    <a:pt x="12589" y="7499"/>
                    <a:pt x="12589" y="7499"/>
                  </a:cubicBezTo>
                  <a:cubicBezTo>
                    <a:pt x="12589" y="7499"/>
                    <a:pt x="12353" y="7642"/>
                    <a:pt x="12353" y="8212"/>
                  </a:cubicBezTo>
                  <a:cubicBezTo>
                    <a:pt x="12437" y="9643"/>
                    <a:pt x="12868" y="9026"/>
                    <a:pt x="12957" y="9653"/>
                  </a:cubicBezTo>
                  <a:cubicBezTo>
                    <a:pt x="13173" y="11164"/>
                    <a:pt x="13662" y="10894"/>
                    <a:pt x="13662" y="11720"/>
                  </a:cubicBezTo>
                  <a:cubicBezTo>
                    <a:pt x="13662" y="12655"/>
                    <a:pt x="13424" y="13250"/>
                    <a:pt x="12768" y="13776"/>
                  </a:cubicBezTo>
                  <a:cubicBezTo>
                    <a:pt x="16268" y="15766"/>
                    <a:pt x="16737" y="16172"/>
                    <a:pt x="16737" y="17952"/>
                  </a:cubicBezTo>
                  <a:lnTo>
                    <a:pt x="16737" y="21600"/>
                  </a:lnTo>
                  <a:cubicBezTo>
                    <a:pt x="16737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9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897712" y="1652285"/>
            <a:ext cx="1883664" cy="188366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394773" y="1646539"/>
            <a:ext cx="1883664" cy="188366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8891835" y="1649412"/>
            <a:ext cx="1883664" cy="188366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grpSp>
        <p:nvGrpSpPr>
          <p:cNvPr id="56" name="Group 502"/>
          <p:cNvGrpSpPr/>
          <p:nvPr userDrawn="1"/>
        </p:nvGrpSpPr>
        <p:grpSpPr>
          <a:xfrm>
            <a:off x="1839444" y="3344205"/>
            <a:ext cx="1006078" cy="844366"/>
            <a:chOff x="0" y="0"/>
            <a:chExt cx="2012680" cy="1688730"/>
          </a:xfrm>
        </p:grpSpPr>
        <p:sp>
          <p:nvSpPr>
            <p:cNvPr id="57" name="Shape 500"/>
            <p:cNvSpPr/>
            <p:nvPr/>
          </p:nvSpPr>
          <p:spPr>
            <a:xfrm>
              <a:off x="0" y="0"/>
              <a:ext cx="2012681" cy="1688731"/>
            </a:xfrm>
            <a:prstGeom prst="rect">
              <a:avLst/>
            </a:pr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8" name="Shape 501"/>
            <p:cNvSpPr/>
            <p:nvPr/>
          </p:nvSpPr>
          <p:spPr>
            <a:xfrm>
              <a:off x="734603" y="766496"/>
              <a:ext cx="467274" cy="420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15832"/>
                  </a:moveTo>
                  <a:lnTo>
                    <a:pt x="2160" y="15832"/>
                  </a:lnTo>
                  <a:lnTo>
                    <a:pt x="2160" y="2209"/>
                  </a:lnTo>
                  <a:lnTo>
                    <a:pt x="19440" y="2209"/>
                  </a:lnTo>
                  <a:cubicBezTo>
                    <a:pt x="19440" y="2209"/>
                    <a:pt x="19440" y="15832"/>
                    <a:pt x="19440" y="1583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71" y="0"/>
                    <a:pt x="0" y="1104"/>
                    <a:pt x="0" y="2455"/>
                  </a:cubicBezTo>
                  <a:lnTo>
                    <a:pt x="0" y="15955"/>
                  </a:lnTo>
                  <a:cubicBezTo>
                    <a:pt x="0" y="17304"/>
                    <a:pt x="953" y="18627"/>
                    <a:pt x="2119" y="18891"/>
                  </a:cubicBezTo>
                  <a:lnTo>
                    <a:pt x="6839" y="19964"/>
                  </a:lnTo>
                  <a:cubicBezTo>
                    <a:pt x="6839" y="19964"/>
                    <a:pt x="2775" y="21600"/>
                    <a:pt x="5400" y="21600"/>
                  </a:cubicBezTo>
                  <a:lnTo>
                    <a:pt x="16200" y="21600"/>
                  </a:lnTo>
                  <a:cubicBezTo>
                    <a:pt x="18825" y="21600"/>
                    <a:pt x="14761" y="19964"/>
                    <a:pt x="14761" y="19964"/>
                  </a:cubicBezTo>
                  <a:lnTo>
                    <a:pt x="19483" y="18891"/>
                  </a:lnTo>
                  <a:cubicBezTo>
                    <a:pt x="20647" y="18627"/>
                    <a:pt x="21600" y="17304"/>
                    <a:pt x="21600" y="15955"/>
                  </a:cubicBezTo>
                  <a:lnTo>
                    <a:pt x="21600" y="2455"/>
                  </a:lnTo>
                  <a:cubicBezTo>
                    <a:pt x="21600" y="1104"/>
                    <a:pt x="20629" y="0"/>
                    <a:pt x="1944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400651" y="1649412"/>
            <a:ext cx="1883664" cy="188366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230164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1792448" y="4589514"/>
            <a:ext cx="1283246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Projection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293812" y="4953000"/>
            <a:ext cx="2118122" cy="664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Body text here or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baraka</a:t>
            </a:r>
            <a:r>
              <a:rPr lang="en-US" dirty="0" smtClean="0"/>
              <a:t> </a:t>
            </a:r>
            <a:r>
              <a:rPr lang="en-US" dirty="0" err="1" smtClean="0"/>
              <a:t>simanuk</a:t>
            </a:r>
            <a:r>
              <a:rPr lang="en-US" dirty="0" smtClean="0"/>
              <a:t> hem </a:t>
            </a:r>
            <a:r>
              <a:rPr lang="en-US" dirty="0" err="1" smtClean="0"/>
              <a:t>barakachem</a:t>
            </a:r>
            <a:endParaRPr lang="en-US" dirty="0" smtClean="0"/>
          </a:p>
        </p:txBody>
      </p:sp>
      <p:sp>
        <p:nvSpPr>
          <p:cNvPr id="96" name="Content Placeholder 20"/>
          <p:cNvSpPr>
            <a:spLocks noGrp="1"/>
          </p:cNvSpPr>
          <p:nvPr>
            <p:ph sz="quarter" idx="29" hasCustomPrompt="1"/>
          </p:nvPr>
        </p:nvSpPr>
        <p:spPr>
          <a:xfrm>
            <a:off x="4191766" y="4589514"/>
            <a:ext cx="1283246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Projection</a:t>
            </a:r>
          </a:p>
        </p:txBody>
      </p:sp>
      <p:sp>
        <p:nvSpPr>
          <p:cNvPr id="97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3780484" y="4953000"/>
            <a:ext cx="2118122" cy="664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Body text here or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baraka</a:t>
            </a:r>
            <a:r>
              <a:rPr lang="en-US" dirty="0" smtClean="0"/>
              <a:t> </a:t>
            </a:r>
            <a:r>
              <a:rPr lang="en-US" dirty="0" err="1" smtClean="0"/>
              <a:t>simanuk</a:t>
            </a:r>
            <a:r>
              <a:rPr lang="en-US" dirty="0" smtClean="0"/>
              <a:t> hem </a:t>
            </a:r>
            <a:r>
              <a:rPr lang="en-US" dirty="0" err="1" smtClean="0"/>
              <a:t>barakachem</a:t>
            </a:r>
            <a:endParaRPr lang="en-US" dirty="0" smtClean="0"/>
          </a:p>
        </p:txBody>
      </p:sp>
      <p:sp>
        <p:nvSpPr>
          <p:cNvPr id="98" name="Content Placeholder 20"/>
          <p:cNvSpPr>
            <a:spLocks noGrp="1"/>
          </p:cNvSpPr>
          <p:nvPr>
            <p:ph sz="quarter" idx="31" hasCustomPrompt="1"/>
          </p:nvPr>
        </p:nvSpPr>
        <p:spPr>
          <a:xfrm>
            <a:off x="6698790" y="4589514"/>
            <a:ext cx="1283246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Projection</a:t>
            </a:r>
          </a:p>
        </p:txBody>
      </p:sp>
      <p:sp>
        <p:nvSpPr>
          <p:cNvPr id="99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6287508" y="4953000"/>
            <a:ext cx="2118122" cy="664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Body text here or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baraka</a:t>
            </a:r>
            <a:r>
              <a:rPr lang="en-US" dirty="0" smtClean="0"/>
              <a:t> </a:t>
            </a:r>
            <a:r>
              <a:rPr lang="en-US" dirty="0" err="1" smtClean="0"/>
              <a:t>simanuk</a:t>
            </a:r>
            <a:r>
              <a:rPr lang="en-US" dirty="0" smtClean="0"/>
              <a:t> hem </a:t>
            </a:r>
            <a:r>
              <a:rPr lang="en-US" dirty="0" err="1" smtClean="0"/>
              <a:t>barakachem</a:t>
            </a:r>
            <a:endParaRPr lang="en-US" dirty="0" smtClean="0"/>
          </a:p>
        </p:txBody>
      </p:sp>
      <p:sp>
        <p:nvSpPr>
          <p:cNvPr id="100" name="Content Placeholder 20"/>
          <p:cNvSpPr>
            <a:spLocks noGrp="1"/>
          </p:cNvSpPr>
          <p:nvPr>
            <p:ph sz="quarter" idx="33" hasCustomPrompt="1"/>
          </p:nvPr>
        </p:nvSpPr>
        <p:spPr>
          <a:xfrm>
            <a:off x="9188172" y="4589514"/>
            <a:ext cx="1283246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Projection</a:t>
            </a:r>
          </a:p>
        </p:txBody>
      </p:sp>
      <p:sp>
        <p:nvSpPr>
          <p:cNvPr id="101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8776890" y="4953000"/>
            <a:ext cx="2118122" cy="664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Body text here or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baraka</a:t>
            </a:r>
            <a:r>
              <a:rPr lang="en-US" dirty="0" smtClean="0"/>
              <a:t> </a:t>
            </a:r>
            <a:r>
              <a:rPr lang="en-US" dirty="0" err="1" smtClean="0"/>
              <a:t>simanuk</a:t>
            </a:r>
            <a:r>
              <a:rPr lang="en-US" dirty="0" smtClean="0"/>
              <a:t> hem </a:t>
            </a:r>
            <a:r>
              <a:rPr lang="en-US" dirty="0" err="1" smtClean="0"/>
              <a:t>barakachem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1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27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5772785" y="4420862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511813" y="2916504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215378" y="1426352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2817812" y="2015131"/>
            <a:ext cx="3611880" cy="6131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DESCRIPTION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2817812" y="1752600"/>
            <a:ext cx="29718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103812" y="3595158"/>
            <a:ext cx="3611880" cy="6131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0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5103812" y="3332627"/>
            <a:ext cx="29718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7363035" y="5025666"/>
            <a:ext cx="3611880" cy="6131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2" name="Content Placeholder 20"/>
          <p:cNvSpPr>
            <a:spLocks noGrp="1"/>
          </p:cNvSpPr>
          <p:nvPr>
            <p:ph sz="quarter" idx="28" hasCustomPrompt="1"/>
          </p:nvPr>
        </p:nvSpPr>
        <p:spPr>
          <a:xfrm>
            <a:off x="7363035" y="4763135"/>
            <a:ext cx="29718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42614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218777" y="4415075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5769075" y="1426940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511813" y="2916504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7359332" y="2015131"/>
            <a:ext cx="3611880" cy="6131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DESCRIPTION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7359332" y="1752600"/>
            <a:ext cx="29718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73332" y="3595158"/>
            <a:ext cx="3611880" cy="6131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0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5073332" y="3332627"/>
            <a:ext cx="29718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2787332" y="5025666"/>
            <a:ext cx="3611880" cy="6131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2" name="Content Placeholder 20"/>
          <p:cNvSpPr>
            <a:spLocks noGrp="1"/>
          </p:cNvSpPr>
          <p:nvPr>
            <p:ph sz="quarter" idx="28" hasCustomPrompt="1"/>
          </p:nvPr>
        </p:nvSpPr>
        <p:spPr>
          <a:xfrm>
            <a:off x="2787332" y="4763135"/>
            <a:ext cx="29718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542773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9"/>
            <a:ext cx="12188825" cy="701671"/>
          </a:xfrm>
        </p:spPr>
        <p:txBody>
          <a:bodyPr>
            <a:normAutofit/>
          </a:bodyPr>
          <a:lstStyle>
            <a:lvl1pPr algn="ctr">
              <a:defRPr lang="en-US" sz="2800" b="0" kern="1200" cap="all" baseline="0" dirty="0">
                <a:solidFill>
                  <a:srgbClr val="00AAD3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002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106"/>
          <p:cNvSpPr/>
          <p:nvPr userDrawn="1"/>
        </p:nvSpPr>
        <p:spPr>
          <a:xfrm>
            <a:off x="1212821" y="2910539"/>
            <a:ext cx="4329165" cy="1437847"/>
          </a:xfrm>
          <a:prstGeom prst="rect">
            <a:avLst/>
          </a:prstGeom>
          <a:solidFill>
            <a:srgbClr val="00AAD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574904" y="2734658"/>
            <a:ext cx="2787730" cy="1781093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DESCRIPTION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6087634" y="2861878"/>
            <a:ext cx="29718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087634" y="3292883"/>
            <a:ext cx="5188378" cy="11267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465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3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-9524" y="0"/>
            <a:ext cx="5986464" cy="6858000"/>
          </a:xfrm>
          <a:prstGeom prst="rect">
            <a:avLst/>
          </a:prstGeom>
          <a:solidFill>
            <a:srgbClr val="00AAD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1" tIns="45701" rIns="45701" bIns="457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650" fontAlgn="base">
              <a:spcBef>
                <a:spcPct val="0"/>
              </a:spcBef>
              <a:spcAft>
                <a:spcPct val="0"/>
              </a:spcAft>
            </a:pPr>
            <a:endParaRPr lang="en-US" sz="2199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699" y="1447802"/>
            <a:ext cx="523240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99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193" indent="0">
              <a:buNone/>
              <a:defRPr sz="2699" b="1"/>
            </a:lvl2pPr>
            <a:lvl3pPr marL="1218387" indent="0">
              <a:buNone/>
              <a:defRPr sz="2399" b="1"/>
            </a:lvl3pPr>
            <a:lvl4pPr marL="1827581" indent="0">
              <a:buNone/>
              <a:defRPr sz="2099" b="1"/>
            </a:lvl4pPr>
            <a:lvl5pPr marL="2436774" indent="0">
              <a:buNone/>
              <a:defRPr sz="2099" b="1"/>
            </a:lvl5pPr>
            <a:lvl6pPr marL="3045968" indent="0">
              <a:buNone/>
              <a:defRPr sz="2099" b="1"/>
            </a:lvl6pPr>
            <a:lvl7pPr marL="3655161" indent="0">
              <a:buNone/>
              <a:defRPr sz="2099" b="1"/>
            </a:lvl7pPr>
            <a:lvl8pPr marL="4264353" indent="0">
              <a:buNone/>
              <a:defRPr sz="2099" b="1"/>
            </a:lvl8pPr>
            <a:lvl9pPr marL="4873547" indent="0">
              <a:buNone/>
              <a:defRPr sz="2099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8149" y="1681906"/>
            <a:ext cx="5484740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lang="en-US" sz="1999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3790" indent="-380746">
              <a:defRPr lang="en-US" sz="20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3790" indent="-228447">
              <a:defRPr lang="en-US" sz="18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387" indent="-228447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6835" indent="-228447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84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113" y="1447799"/>
            <a:ext cx="11149013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9"/>
              </a:spcBef>
              <a:buNone/>
              <a:defRPr sz="3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31660" indent="0">
              <a:buNone/>
              <a:defRPr sz="1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56975" indent="0">
              <a:buNone/>
              <a:defRPr sz="1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93396" indent="0">
              <a:buNone/>
              <a:defRPr sz="1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5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55941"/>
            <a:ext cx="12188825" cy="5016259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1" tIns="45701" rIns="45701" bIns="457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650" fontAlgn="base">
              <a:spcBef>
                <a:spcPct val="0"/>
              </a:spcBef>
              <a:spcAft>
                <a:spcPct val="0"/>
              </a:spcAft>
            </a:pPr>
            <a:endParaRPr lang="en-US" sz="1799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319" y="1447801"/>
            <a:ext cx="11152188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199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339558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57280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79811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1029781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91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Accent Colo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246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-1" y="0"/>
            <a:ext cx="12188825" cy="434340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>
                <a:latin typeface="Sinkin Sans 300 Light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172200"/>
            <a:ext cx="12188825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1523603" y="48006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4837113" y="3959988"/>
            <a:ext cx="2514600" cy="2921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300" b="0">
                <a:solidFill>
                  <a:schemeClr val="accent6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Social Marketing</a:t>
            </a:r>
          </a:p>
        </p:txBody>
      </p:sp>
    </p:spTree>
    <p:extLst>
      <p:ext uri="{BB962C8B-B14F-4D97-AF65-F5344CB8AC3E}">
        <p14:creationId xmlns:p14="http://schemas.microsoft.com/office/powerpoint/2010/main" val="261965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4000" decel="56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cbook-pro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170612" y="2183215"/>
            <a:ext cx="4876050" cy="278042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DESCRIPTION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1217612" y="2644287"/>
            <a:ext cx="2971800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217612" y="2988083"/>
            <a:ext cx="4661641" cy="2035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932237" y="2362200"/>
            <a:ext cx="3352800" cy="2150559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985"/>
          <p:cNvSpPr/>
          <p:nvPr/>
        </p:nvSpPr>
        <p:spPr>
          <a:xfrm>
            <a:off x="8494425" y="2516483"/>
            <a:ext cx="562574" cy="586899"/>
          </a:xfrm>
          <a:prstGeom prst="rect">
            <a:avLst/>
          </a:prstGeom>
          <a:solidFill>
            <a:srgbClr val="00AAD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1" name="Shape 988"/>
          <p:cNvSpPr/>
          <p:nvPr/>
        </p:nvSpPr>
        <p:spPr>
          <a:xfrm>
            <a:off x="4240985" y="2516483"/>
            <a:ext cx="562574" cy="586899"/>
          </a:xfrm>
          <a:prstGeom prst="rect">
            <a:avLst/>
          </a:prstGeom>
          <a:solidFill>
            <a:srgbClr val="00AAD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pic>
        <p:nvPicPr>
          <p:cNvPr id="34" name="phone-black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939895" y="1673071"/>
            <a:ext cx="1877582" cy="3715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hone-white.png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200261" y="1673071"/>
            <a:ext cx="1877582" cy="371505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DESCRIPTION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4234362" y="3358869"/>
            <a:ext cx="1222036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234362" y="3733800"/>
            <a:ext cx="1477464" cy="11267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132012" y="2252696"/>
            <a:ext cx="1447800" cy="2590312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6415152" y="2252696"/>
            <a:ext cx="1447800" cy="2590312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9" name="Content Placeholder 20"/>
          <p:cNvSpPr>
            <a:spLocks noGrp="1"/>
          </p:cNvSpPr>
          <p:nvPr>
            <p:ph sz="quarter" idx="25"/>
          </p:nvPr>
        </p:nvSpPr>
        <p:spPr>
          <a:xfrm>
            <a:off x="8567598" y="3358869"/>
            <a:ext cx="1222036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8567598" y="3733800"/>
            <a:ext cx="1477464" cy="11267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7" hasCustomPrompt="1"/>
          </p:nvPr>
        </p:nvSpPr>
        <p:spPr>
          <a:xfrm>
            <a:off x="4291995" y="2579655"/>
            <a:ext cx="460555" cy="4605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quarter" idx="28" hasCustomPrompt="1"/>
          </p:nvPr>
        </p:nvSpPr>
        <p:spPr>
          <a:xfrm>
            <a:off x="8545435" y="2579655"/>
            <a:ext cx="460555" cy="4605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42" grpId="0"/>
      <p:bldP spid="6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097"/>
          <p:cNvSpPr/>
          <p:nvPr/>
        </p:nvSpPr>
        <p:spPr>
          <a:xfrm>
            <a:off x="9394396" y="2544702"/>
            <a:ext cx="562575" cy="586899"/>
          </a:xfrm>
          <a:prstGeom prst="rect">
            <a:avLst/>
          </a:prstGeom>
          <a:solidFill>
            <a:srgbClr val="00AAD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1" name="Shape 1100"/>
          <p:cNvSpPr/>
          <p:nvPr/>
        </p:nvSpPr>
        <p:spPr>
          <a:xfrm>
            <a:off x="4355292" y="2544702"/>
            <a:ext cx="562575" cy="586899"/>
          </a:xfrm>
          <a:prstGeom prst="rect">
            <a:avLst/>
          </a:prstGeom>
          <a:solidFill>
            <a:srgbClr val="00AAD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pic>
        <p:nvPicPr>
          <p:cNvPr id="27" name="tablet-black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248373" y="1675177"/>
            <a:ext cx="2596335" cy="3666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tablet-white.png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1269728" y="1668561"/>
            <a:ext cx="2598001" cy="366837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DESCRIPTION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4341812" y="3375152"/>
            <a:ext cx="1222036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341812" y="3750083"/>
            <a:ext cx="1477464" cy="11267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141412" y="2059870"/>
            <a:ext cx="2819400" cy="289664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9" name="Content Placeholder 20"/>
          <p:cNvSpPr>
            <a:spLocks noGrp="1"/>
          </p:cNvSpPr>
          <p:nvPr>
            <p:ph sz="quarter" idx="25"/>
          </p:nvPr>
        </p:nvSpPr>
        <p:spPr>
          <a:xfrm>
            <a:off x="9386971" y="3375152"/>
            <a:ext cx="1222036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9386971" y="3750083"/>
            <a:ext cx="1477464" cy="11267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479740" y="2059870"/>
            <a:ext cx="2133600" cy="289664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446080" y="2647652"/>
            <a:ext cx="380999" cy="3809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  <a:latin typeface="Source Sans Pro Light"/>
              </a:defRPr>
            </a:lvl1pPr>
            <a:lvl2pPr>
              <a:defRPr sz="3000">
                <a:latin typeface="Source Sans Pro Light"/>
              </a:defRPr>
            </a:lvl2pPr>
            <a:lvl3pPr>
              <a:defRPr sz="3000">
                <a:latin typeface="Source Sans Pro Light"/>
              </a:defRPr>
            </a:lvl3pPr>
            <a:lvl4pPr>
              <a:defRPr sz="3000">
                <a:latin typeface="Source Sans Pro Light"/>
              </a:defRPr>
            </a:lvl4pPr>
            <a:lvl5pPr>
              <a:defRPr sz="3000">
                <a:latin typeface="Source Sans Pr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9485184" y="2647652"/>
            <a:ext cx="380999" cy="3809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  <a:latin typeface="Source Sans Pro Light"/>
              </a:defRPr>
            </a:lvl1pPr>
            <a:lvl2pPr>
              <a:defRPr sz="3000">
                <a:latin typeface="Source Sans Pro Light"/>
              </a:defRPr>
            </a:lvl2pPr>
            <a:lvl3pPr>
              <a:defRPr sz="3000">
                <a:latin typeface="Source Sans Pro Light"/>
              </a:defRPr>
            </a:lvl3pPr>
            <a:lvl4pPr>
              <a:defRPr sz="3000">
                <a:latin typeface="Source Sans Pro Light"/>
              </a:defRPr>
            </a:lvl4pPr>
            <a:lvl5pPr>
              <a:defRPr sz="3000">
                <a:latin typeface="Source Sans Pro Ligh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6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tablet-black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796245" y="1675177"/>
            <a:ext cx="2596335" cy="36660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1" name="Group 835"/>
          <p:cNvGrpSpPr/>
          <p:nvPr userDrawn="1"/>
        </p:nvGrpSpPr>
        <p:grpSpPr>
          <a:xfrm>
            <a:off x="8095272" y="2013907"/>
            <a:ext cx="455700" cy="455814"/>
            <a:chOff x="0" y="0"/>
            <a:chExt cx="911635" cy="911627"/>
          </a:xfrm>
        </p:grpSpPr>
        <p:sp>
          <p:nvSpPr>
            <p:cNvPr id="152" name="Shape 833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153" name="Shape 834"/>
            <p:cNvSpPr/>
            <p:nvPr/>
          </p:nvSpPr>
          <p:spPr>
            <a:xfrm>
              <a:off x="287863" y="322425"/>
              <a:ext cx="335910" cy="239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6" y="15428"/>
                  </a:moveTo>
                  <a:lnTo>
                    <a:pt x="8376" y="6172"/>
                  </a:lnTo>
                  <a:lnTo>
                    <a:pt x="13886" y="10798"/>
                  </a:lnTo>
                  <a:cubicBezTo>
                    <a:pt x="13886" y="10798"/>
                    <a:pt x="8376" y="15428"/>
                    <a:pt x="8376" y="15428"/>
                  </a:cubicBezTo>
                  <a:close/>
                  <a:moveTo>
                    <a:pt x="21600" y="3084"/>
                  </a:moveTo>
                  <a:lnTo>
                    <a:pt x="21600" y="1234"/>
                  </a:lnTo>
                  <a:cubicBezTo>
                    <a:pt x="21600" y="554"/>
                    <a:pt x="21205" y="0"/>
                    <a:pt x="20719" y="0"/>
                  </a:cubicBezTo>
                  <a:lnTo>
                    <a:pt x="881" y="0"/>
                  </a:lnTo>
                  <a:cubicBezTo>
                    <a:pt x="394" y="0"/>
                    <a:pt x="0" y="554"/>
                    <a:pt x="0" y="1234"/>
                  </a:cubicBezTo>
                  <a:lnTo>
                    <a:pt x="0" y="3084"/>
                  </a:lnTo>
                  <a:lnTo>
                    <a:pt x="2204" y="3084"/>
                  </a:lnTo>
                  <a:lnTo>
                    <a:pt x="2204" y="6172"/>
                  </a:lnTo>
                  <a:lnTo>
                    <a:pt x="0" y="6172"/>
                  </a:lnTo>
                  <a:lnTo>
                    <a:pt x="0" y="9256"/>
                  </a:lnTo>
                  <a:lnTo>
                    <a:pt x="2204" y="9256"/>
                  </a:lnTo>
                  <a:lnTo>
                    <a:pt x="2204" y="12344"/>
                  </a:lnTo>
                  <a:lnTo>
                    <a:pt x="0" y="12344"/>
                  </a:lnTo>
                  <a:lnTo>
                    <a:pt x="0" y="15428"/>
                  </a:lnTo>
                  <a:lnTo>
                    <a:pt x="2204" y="15428"/>
                  </a:lnTo>
                  <a:lnTo>
                    <a:pt x="2204" y="18516"/>
                  </a:lnTo>
                  <a:lnTo>
                    <a:pt x="0" y="18516"/>
                  </a:lnTo>
                  <a:lnTo>
                    <a:pt x="0" y="20366"/>
                  </a:lnTo>
                  <a:cubicBezTo>
                    <a:pt x="0" y="21046"/>
                    <a:pt x="394" y="21600"/>
                    <a:pt x="881" y="21600"/>
                  </a:cubicBezTo>
                  <a:lnTo>
                    <a:pt x="20719" y="21600"/>
                  </a:lnTo>
                  <a:cubicBezTo>
                    <a:pt x="21205" y="21600"/>
                    <a:pt x="21600" y="21046"/>
                    <a:pt x="21600" y="20366"/>
                  </a:cubicBezTo>
                  <a:lnTo>
                    <a:pt x="21600" y="18516"/>
                  </a:lnTo>
                  <a:lnTo>
                    <a:pt x="19396" y="18516"/>
                  </a:lnTo>
                  <a:lnTo>
                    <a:pt x="19396" y="15428"/>
                  </a:lnTo>
                  <a:lnTo>
                    <a:pt x="21600" y="15428"/>
                  </a:lnTo>
                  <a:lnTo>
                    <a:pt x="21600" y="12344"/>
                  </a:lnTo>
                  <a:lnTo>
                    <a:pt x="19396" y="12344"/>
                  </a:lnTo>
                  <a:lnTo>
                    <a:pt x="19396" y="9256"/>
                  </a:lnTo>
                  <a:lnTo>
                    <a:pt x="21600" y="9256"/>
                  </a:lnTo>
                  <a:lnTo>
                    <a:pt x="21600" y="6172"/>
                  </a:lnTo>
                  <a:lnTo>
                    <a:pt x="19396" y="6172"/>
                  </a:lnTo>
                  <a:lnTo>
                    <a:pt x="19396" y="3084"/>
                  </a:lnTo>
                  <a:cubicBezTo>
                    <a:pt x="19396" y="3084"/>
                    <a:pt x="21600" y="3084"/>
                    <a:pt x="21600" y="308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77" name="Group 718"/>
          <p:cNvGrpSpPr/>
          <p:nvPr userDrawn="1"/>
        </p:nvGrpSpPr>
        <p:grpSpPr>
          <a:xfrm>
            <a:off x="3645818" y="2006289"/>
            <a:ext cx="455687" cy="455814"/>
            <a:chOff x="0" y="0"/>
            <a:chExt cx="911610" cy="911627"/>
          </a:xfrm>
        </p:grpSpPr>
        <p:sp>
          <p:nvSpPr>
            <p:cNvPr id="78" name="Shape 716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9" name="Shape 717"/>
            <p:cNvSpPr/>
            <p:nvPr/>
          </p:nvSpPr>
          <p:spPr>
            <a:xfrm>
              <a:off x="334270" y="282472"/>
              <a:ext cx="243070" cy="3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DESCRIPTION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8761412" y="2006502"/>
            <a:ext cx="1420812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8761412" y="2250651"/>
            <a:ext cx="2133600" cy="3325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027612" y="2057400"/>
            <a:ext cx="2133600" cy="2869376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grpSp>
        <p:nvGrpSpPr>
          <p:cNvPr id="74" name="Group 715"/>
          <p:cNvGrpSpPr/>
          <p:nvPr userDrawn="1"/>
        </p:nvGrpSpPr>
        <p:grpSpPr>
          <a:xfrm>
            <a:off x="3645765" y="4538461"/>
            <a:ext cx="455691" cy="455814"/>
            <a:chOff x="0" y="0"/>
            <a:chExt cx="911618" cy="911627"/>
          </a:xfrm>
        </p:grpSpPr>
        <p:sp>
          <p:nvSpPr>
            <p:cNvPr id="75" name="Shape 713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6" name="Shape 714"/>
            <p:cNvSpPr/>
            <p:nvPr/>
          </p:nvSpPr>
          <p:spPr>
            <a:xfrm>
              <a:off x="325844" y="282472"/>
              <a:ext cx="259931" cy="3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205" extrusionOk="0">
                  <a:moveTo>
                    <a:pt x="5865" y="2548"/>
                  </a:moveTo>
                  <a:lnTo>
                    <a:pt x="5867" y="15695"/>
                  </a:lnTo>
                  <a:cubicBezTo>
                    <a:pt x="4944" y="15546"/>
                    <a:pt x="3872" y="15602"/>
                    <a:pt x="2808" y="15909"/>
                  </a:cubicBezTo>
                  <a:cubicBezTo>
                    <a:pt x="413" y="16599"/>
                    <a:pt x="-431" y="18279"/>
                    <a:pt x="203" y="19659"/>
                  </a:cubicBezTo>
                  <a:cubicBezTo>
                    <a:pt x="839" y="21041"/>
                    <a:pt x="2710" y="21600"/>
                    <a:pt x="5104" y="20909"/>
                  </a:cubicBezTo>
                  <a:cubicBezTo>
                    <a:pt x="7137" y="20323"/>
                    <a:pt x="8468" y="19024"/>
                    <a:pt x="8434" y="17799"/>
                  </a:cubicBezTo>
                  <a:cubicBezTo>
                    <a:pt x="8434" y="17799"/>
                    <a:pt x="8434" y="10827"/>
                    <a:pt x="8434" y="6940"/>
                  </a:cubicBezTo>
                  <a:lnTo>
                    <a:pt x="18567" y="5136"/>
                  </a:lnTo>
                  <a:lnTo>
                    <a:pt x="18567" y="13479"/>
                  </a:lnTo>
                  <a:cubicBezTo>
                    <a:pt x="17645" y="13330"/>
                    <a:pt x="16572" y="13386"/>
                    <a:pt x="15509" y="13693"/>
                  </a:cubicBezTo>
                  <a:cubicBezTo>
                    <a:pt x="13115" y="14384"/>
                    <a:pt x="12270" y="16064"/>
                    <a:pt x="12905" y="17443"/>
                  </a:cubicBezTo>
                  <a:cubicBezTo>
                    <a:pt x="13539" y="18825"/>
                    <a:pt x="15411" y="19384"/>
                    <a:pt x="17806" y="18694"/>
                  </a:cubicBezTo>
                  <a:cubicBezTo>
                    <a:pt x="19839" y="18107"/>
                    <a:pt x="21169" y="16808"/>
                    <a:pt x="21136" y="15583"/>
                  </a:cubicBezTo>
                  <a:lnTo>
                    <a:pt x="21136" y="0"/>
                  </a:lnTo>
                  <a:cubicBezTo>
                    <a:pt x="21136" y="0"/>
                    <a:pt x="5865" y="2548"/>
                    <a:pt x="5865" y="25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80" name="Group 721"/>
          <p:cNvGrpSpPr/>
          <p:nvPr userDrawn="1"/>
        </p:nvGrpSpPr>
        <p:grpSpPr>
          <a:xfrm>
            <a:off x="8099788" y="3694403"/>
            <a:ext cx="455701" cy="455815"/>
            <a:chOff x="-1" y="-1"/>
            <a:chExt cx="911637" cy="911629"/>
          </a:xfrm>
        </p:grpSpPr>
        <p:sp>
          <p:nvSpPr>
            <p:cNvPr id="81" name="Shape 719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82" name="Shape 720"/>
            <p:cNvSpPr/>
            <p:nvPr/>
          </p:nvSpPr>
          <p:spPr>
            <a:xfrm>
              <a:off x="287861" y="287871"/>
              <a:ext cx="335911" cy="33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4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4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86" name="Group 727"/>
          <p:cNvGrpSpPr/>
          <p:nvPr userDrawn="1"/>
        </p:nvGrpSpPr>
        <p:grpSpPr>
          <a:xfrm>
            <a:off x="8099798" y="4538461"/>
            <a:ext cx="455681" cy="455815"/>
            <a:chOff x="-1" y="0"/>
            <a:chExt cx="911598" cy="911628"/>
          </a:xfrm>
        </p:grpSpPr>
        <p:sp>
          <p:nvSpPr>
            <p:cNvPr id="87" name="Shape 725"/>
            <p:cNvSpPr/>
            <p:nvPr/>
          </p:nvSpPr>
          <p:spPr>
            <a:xfrm>
              <a:off x="-1" y="0"/>
              <a:ext cx="911598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88" name="Shape 726"/>
            <p:cNvSpPr/>
            <p:nvPr/>
          </p:nvSpPr>
          <p:spPr>
            <a:xfrm>
              <a:off x="287844" y="306407"/>
              <a:ext cx="335911" cy="298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89" name="Group 730"/>
          <p:cNvGrpSpPr/>
          <p:nvPr userDrawn="1"/>
        </p:nvGrpSpPr>
        <p:grpSpPr>
          <a:xfrm>
            <a:off x="8099798" y="2850347"/>
            <a:ext cx="455681" cy="455815"/>
            <a:chOff x="0" y="0"/>
            <a:chExt cx="911598" cy="911629"/>
          </a:xfrm>
        </p:grpSpPr>
        <p:sp>
          <p:nvSpPr>
            <p:cNvPr id="90" name="Shape 728"/>
            <p:cNvSpPr/>
            <p:nvPr/>
          </p:nvSpPr>
          <p:spPr>
            <a:xfrm>
              <a:off x="0" y="0"/>
              <a:ext cx="911598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91" name="Shape 729"/>
            <p:cNvSpPr/>
            <p:nvPr/>
          </p:nvSpPr>
          <p:spPr>
            <a:xfrm>
              <a:off x="285188" y="305676"/>
              <a:ext cx="341220" cy="30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15832"/>
                  </a:moveTo>
                  <a:lnTo>
                    <a:pt x="2160" y="15832"/>
                  </a:lnTo>
                  <a:lnTo>
                    <a:pt x="2160" y="2209"/>
                  </a:lnTo>
                  <a:lnTo>
                    <a:pt x="19440" y="2209"/>
                  </a:lnTo>
                  <a:cubicBezTo>
                    <a:pt x="19440" y="2209"/>
                    <a:pt x="19440" y="15832"/>
                    <a:pt x="19440" y="1583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71" y="0"/>
                    <a:pt x="0" y="1104"/>
                    <a:pt x="0" y="2455"/>
                  </a:cubicBezTo>
                  <a:lnTo>
                    <a:pt x="0" y="15955"/>
                  </a:lnTo>
                  <a:cubicBezTo>
                    <a:pt x="0" y="17304"/>
                    <a:pt x="953" y="18627"/>
                    <a:pt x="2119" y="18891"/>
                  </a:cubicBezTo>
                  <a:lnTo>
                    <a:pt x="6839" y="19964"/>
                  </a:lnTo>
                  <a:cubicBezTo>
                    <a:pt x="6839" y="19964"/>
                    <a:pt x="2775" y="21600"/>
                    <a:pt x="5400" y="21600"/>
                  </a:cubicBezTo>
                  <a:lnTo>
                    <a:pt x="16200" y="21600"/>
                  </a:lnTo>
                  <a:cubicBezTo>
                    <a:pt x="18825" y="21600"/>
                    <a:pt x="14761" y="19964"/>
                    <a:pt x="14761" y="19964"/>
                  </a:cubicBezTo>
                  <a:lnTo>
                    <a:pt x="19483" y="18891"/>
                  </a:lnTo>
                  <a:cubicBezTo>
                    <a:pt x="20647" y="18627"/>
                    <a:pt x="21600" y="17304"/>
                    <a:pt x="21600" y="15955"/>
                  </a:cubicBezTo>
                  <a:lnTo>
                    <a:pt x="21600" y="2455"/>
                  </a:lnTo>
                  <a:cubicBezTo>
                    <a:pt x="21600" y="1104"/>
                    <a:pt x="20629" y="0"/>
                    <a:pt x="1944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92" name="Group 733"/>
          <p:cNvGrpSpPr/>
          <p:nvPr userDrawn="1"/>
        </p:nvGrpSpPr>
        <p:grpSpPr>
          <a:xfrm>
            <a:off x="3645765" y="2850347"/>
            <a:ext cx="455691" cy="455814"/>
            <a:chOff x="0" y="0"/>
            <a:chExt cx="911618" cy="911627"/>
          </a:xfrm>
        </p:grpSpPr>
        <p:sp>
          <p:nvSpPr>
            <p:cNvPr id="94" name="Shape 731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95" name="Shape 732"/>
            <p:cNvSpPr/>
            <p:nvPr/>
          </p:nvSpPr>
          <p:spPr>
            <a:xfrm>
              <a:off x="287277" y="355105"/>
              <a:ext cx="337065" cy="202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7201"/>
                  </a:moveTo>
                  <a:lnTo>
                    <a:pt x="15120" y="7201"/>
                  </a:lnTo>
                  <a:lnTo>
                    <a:pt x="15120" y="3600"/>
                  </a:lnTo>
                  <a:lnTo>
                    <a:pt x="19440" y="3600"/>
                  </a:lnTo>
                  <a:cubicBezTo>
                    <a:pt x="19440" y="3600"/>
                    <a:pt x="19440" y="7201"/>
                    <a:pt x="19440" y="7201"/>
                  </a:cubicBezTo>
                  <a:close/>
                  <a:moveTo>
                    <a:pt x="16200" y="12600"/>
                  </a:moveTo>
                  <a:lnTo>
                    <a:pt x="16200" y="9000"/>
                  </a:lnTo>
                  <a:lnTo>
                    <a:pt x="18359" y="9000"/>
                  </a:lnTo>
                  <a:lnTo>
                    <a:pt x="18359" y="12600"/>
                  </a:lnTo>
                  <a:cubicBezTo>
                    <a:pt x="18359" y="12600"/>
                    <a:pt x="16200" y="12600"/>
                    <a:pt x="16200" y="12600"/>
                  </a:cubicBezTo>
                  <a:close/>
                  <a:moveTo>
                    <a:pt x="19440" y="18000"/>
                  </a:moveTo>
                  <a:lnTo>
                    <a:pt x="17280" y="18000"/>
                  </a:lnTo>
                  <a:lnTo>
                    <a:pt x="17280" y="14401"/>
                  </a:lnTo>
                  <a:lnTo>
                    <a:pt x="19440" y="14401"/>
                  </a:lnTo>
                  <a:cubicBezTo>
                    <a:pt x="19440" y="14401"/>
                    <a:pt x="19440" y="18000"/>
                    <a:pt x="19440" y="18000"/>
                  </a:cubicBezTo>
                  <a:close/>
                  <a:moveTo>
                    <a:pt x="16200" y="18000"/>
                  </a:moveTo>
                  <a:lnTo>
                    <a:pt x="5400" y="18000"/>
                  </a:lnTo>
                  <a:lnTo>
                    <a:pt x="5400" y="14401"/>
                  </a:lnTo>
                  <a:lnTo>
                    <a:pt x="16200" y="14401"/>
                  </a:lnTo>
                  <a:cubicBezTo>
                    <a:pt x="16200" y="14401"/>
                    <a:pt x="16200" y="18000"/>
                    <a:pt x="16200" y="18000"/>
                  </a:cubicBezTo>
                  <a:close/>
                  <a:moveTo>
                    <a:pt x="4319" y="18000"/>
                  </a:moveTo>
                  <a:lnTo>
                    <a:pt x="2160" y="18000"/>
                  </a:lnTo>
                  <a:lnTo>
                    <a:pt x="2160" y="14401"/>
                  </a:lnTo>
                  <a:lnTo>
                    <a:pt x="4319" y="14401"/>
                  </a:lnTo>
                  <a:cubicBezTo>
                    <a:pt x="4319" y="14401"/>
                    <a:pt x="4319" y="18000"/>
                    <a:pt x="4319" y="18000"/>
                  </a:cubicBezTo>
                  <a:close/>
                  <a:moveTo>
                    <a:pt x="5400" y="9000"/>
                  </a:moveTo>
                  <a:lnTo>
                    <a:pt x="5400" y="12600"/>
                  </a:lnTo>
                  <a:lnTo>
                    <a:pt x="3240" y="12600"/>
                  </a:lnTo>
                  <a:lnTo>
                    <a:pt x="3240" y="9000"/>
                  </a:lnTo>
                  <a:cubicBezTo>
                    <a:pt x="3240" y="9000"/>
                    <a:pt x="5400" y="9000"/>
                    <a:pt x="5400" y="9000"/>
                  </a:cubicBezTo>
                  <a:close/>
                  <a:moveTo>
                    <a:pt x="2160" y="3600"/>
                  </a:moveTo>
                  <a:lnTo>
                    <a:pt x="4319" y="3600"/>
                  </a:lnTo>
                  <a:lnTo>
                    <a:pt x="4319" y="7201"/>
                  </a:lnTo>
                  <a:lnTo>
                    <a:pt x="2160" y="7201"/>
                  </a:lnTo>
                  <a:cubicBezTo>
                    <a:pt x="2160" y="7201"/>
                    <a:pt x="2160" y="3600"/>
                    <a:pt x="2160" y="3600"/>
                  </a:cubicBezTo>
                  <a:close/>
                  <a:moveTo>
                    <a:pt x="8639" y="9000"/>
                  </a:moveTo>
                  <a:lnTo>
                    <a:pt x="8639" y="12600"/>
                  </a:lnTo>
                  <a:lnTo>
                    <a:pt x="6479" y="12600"/>
                  </a:lnTo>
                  <a:lnTo>
                    <a:pt x="6479" y="9000"/>
                  </a:lnTo>
                  <a:cubicBezTo>
                    <a:pt x="6479" y="9000"/>
                    <a:pt x="8639" y="9000"/>
                    <a:pt x="8639" y="9000"/>
                  </a:cubicBezTo>
                  <a:close/>
                  <a:moveTo>
                    <a:pt x="5400" y="3600"/>
                  </a:moveTo>
                  <a:lnTo>
                    <a:pt x="7560" y="3600"/>
                  </a:lnTo>
                  <a:lnTo>
                    <a:pt x="7560" y="7201"/>
                  </a:lnTo>
                  <a:lnTo>
                    <a:pt x="5400" y="7201"/>
                  </a:lnTo>
                  <a:cubicBezTo>
                    <a:pt x="5400" y="7201"/>
                    <a:pt x="5400" y="3600"/>
                    <a:pt x="5400" y="3600"/>
                  </a:cubicBezTo>
                  <a:close/>
                  <a:moveTo>
                    <a:pt x="11880" y="9000"/>
                  </a:moveTo>
                  <a:lnTo>
                    <a:pt x="11880" y="12600"/>
                  </a:lnTo>
                  <a:lnTo>
                    <a:pt x="9720" y="12600"/>
                  </a:lnTo>
                  <a:lnTo>
                    <a:pt x="9720" y="9000"/>
                  </a:lnTo>
                  <a:cubicBezTo>
                    <a:pt x="9720" y="9000"/>
                    <a:pt x="11880" y="9000"/>
                    <a:pt x="11880" y="9000"/>
                  </a:cubicBezTo>
                  <a:close/>
                  <a:moveTo>
                    <a:pt x="8639" y="3600"/>
                  </a:moveTo>
                  <a:lnTo>
                    <a:pt x="10799" y="3600"/>
                  </a:lnTo>
                  <a:lnTo>
                    <a:pt x="10799" y="7201"/>
                  </a:lnTo>
                  <a:lnTo>
                    <a:pt x="8639" y="7201"/>
                  </a:lnTo>
                  <a:cubicBezTo>
                    <a:pt x="8639" y="7201"/>
                    <a:pt x="8639" y="3600"/>
                    <a:pt x="8639" y="3600"/>
                  </a:cubicBezTo>
                  <a:close/>
                  <a:moveTo>
                    <a:pt x="15120" y="9000"/>
                  </a:moveTo>
                  <a:lnTo>
                    <a:pt x="15120" y="12600"/>
                  </a:lnTo>
                  <a:lnTo>
                    <a:pt x="12959" y="12600"/>
                  </a:lnTo>
                  <a:lnTo>
                    <a:pt x="12959" y="9000"/>
                  </a:lnTo>
                  <a:cubicBezTo>
                    <a:pt x="12959" y="9000"/>
                    <a:pt x="15120" y="9000"/>
                    <a:pt x="15120" y="9000"/>
                  </a:cubicBezTo>
                  <a:close/>
                  <a:moveTo>
                    <a:pt x="11880" y="3600"/>
                  </a:moveTo>
                  <a:lnTo>
                    <a:pt x="14040" y="3600"/>
                  </a:lnTo>
                  <a:lnTo>
                    <a:pt x="14040" y="7201"/>
                  </a:lnTo>
                  <a:lnTo>
                    <a:pt x="11880" y="7201"/>
                  </a:lnTo>
                  <a:cubicBezTo>
                    <a:pt x="11880" y="7201"/>
                    <a:pt x="11880" y="3600"/>
                    <a:pt x="11880" y="3600"/>
                  </a:cubicBezTo>
                  <a:close/>
                  <a:moveTo>
                    <a:pt x="20088" y="0"/>
                  </a:moveTo>
                  <a:lnTo>
                    <a:pt x="1511" y="0"/>
                  </a:lnTo>
                  <a:cubicBezTo>
                    <a:pt x="680" y="0"/>
                    <a:pt x="0" y="1134"/>
                    <a:pt x="0" y="2519"/>
                  </a:cubicBezTo>
                  <a:lnTo>
                    <a:pt x="0" y="19081"/>
                  </a:lnTo>
                  <a:cubicBezTo>
                    <a:pt x="0" y="20466"/>
                    <a:pt x="680" y="21600"/>
                    <a:pt x="1511" y="21600"/>
                  </a:cubicBezTo>
                  <a:lnTo>
                    <a:pt x="20088" y="21600"/>
                  </a:lnTo>
                  <a:cubicBezTo>
                    <a:pt x="20920" y="21600"/>
                    <a:pt x="21600" y="20466"/>
                    <a:pt x="21600" y="19081"/>
                  </a:cubicBezTo>
                  <a:lnTo>
                    <a:pt x="21600" y="2519"/>
                  </a:lnTo>
                  <a:cubicBezTo>
                    <a:pt x="21600" y="1134"/>
                    <a:pt x="20920" y="0"/>
                    <a:pt x="200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96" name="Group 736"/>
          <p:cNvGrpSpPr/>
          <p:nvPr userDrawn="1"/>
        </p:nvGrpSpPr>
        <p:grpSpPr>
          <a:xfrm>
            <a:off x="3645767" y="3694404"/>
            <a:ext cx="455687" cy="455814"/>
            <a:chOff x="0" y="0"/>
            <a:chExt cx="911610" cy="911627"/>
          </a:xfrm>
        </p:grpSpPr>
        <p:sp>
          <p:nvSpPr>
            <p:cNvPr id="97" name="Shape 734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00AAD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98" name="Shape 735"/>
            <p:cNvSpPr/>
            <p:nvPr/>
          </p:nvSpPr>
          <p:spPr>
            <a:xfrm>
              <a:off x="344357" y="315715"/>
              <a:ext cx="222897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100" name="Content Placeholder 20"/>
          <p:cNvSpPr>
            <a:spLocks noGrp="1"/>
          </p:cNvSpPr>
          <p:nvPr>
            <p:ph sz="quarter" idx="24"/>
          </p:nvPr>
        </p:nvSpPr>
        <p:spPr>
          <a:xfrm>
            <a:off x="2006600" y="2006502"/>
            <a:ext cx="1420812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1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1293812" y="2250651"/>
            <a:ext cx="2133600" cy="3325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6" name="Content Placeholder 20"/>
          <p:cNvSpPr>
            <a:spLocks noGrp="1"/>
          </p:cNvSpPr>
          <p:nvPr>
            <p:ph sz="quarter" idx="26"/>
          </p:nvPr>
        </p:nvSpPr>
        <p:spPr>
          <a:xfrm>
            <a:off x="8761412" y="2859552"/>
            <a:ext cx="1420812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7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8761412" y="3103701"/>
            <a:ext cx="2133600" cy="3325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8" name="Content Placeholder 20"/>
          <p:cNvSpPr>
            <a:spLocks noGrp="1"/>
          </p:cNvSpPr>
          <p:nvPr>
            <p:ph sz="quarter" idx="28"/>
          </p:nvPr>
        </p:nvSpPr>
        <p:spPr>
          <a:xfrm>
            <a:off x="2006600" y="2859552"/>
            <a:ext cx="1420812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9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1293812" y="3103701"/>
            <a:ext cx="2133600" cy="3325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10" name="Content Placeholder 20"/>
          <p:cNvSpPr>
            <a:spLocks noGrp="1"/>
          </p:cNvSpPr>
          <p:nvPr>
            <p:ph sz="quarter" idx="30"/>
          </p:nvPr>
        </p:nvSpPr>
        <p:spPr>
          <a:xfrm>
            <a:off x="8761412" y="3694404"/>
            <a:ext cx="1420812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11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8761412" y="3938553"/>
            <a:ext cx="2133600" cy="3325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12" name="Content Placeholder 20"/>
          <p:cNvSpPr>
            <a:spLocks noGrp="1"/>
          </p:cNvSpPr>
          <p:nvPr>
            <p:ph sz="quarter" idx="32"/>
          </p:nvPr>
        </p:nvSpPr>
        <p:spPr>
          <a:xfrm>
            <a:off x="2006600" y="3694404"/>
            <a:ext cx="1420812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13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1293812" y="3938553"/>
            <a:ext cx="2133600" cy="3325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14" name="Content Placeholder 20"/>
          <p:cNvSpPr>
            <a:spLocks noGrp="1"/>
          </p:cNvSpPr>
          <p:nvPr>
            <p:ph sz="quarter" idx="34"/>
          </p:nvPr>
        </p:nvSpPr>
        <p:spPr>
          <a:xfrm>
            <a:off x="8761412" y="4547454"/>
            <a:ext cx="1420812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15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8761412" y="4791603"/>
            <a:ext cx="2133600" cy="3325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16" name="Content Placeholder 20"/>
          <p:cNvSpPr>
            <a:spLocks noGrp="1"/>
          </p:cNvSpPr>
          <p:nvPr>
            <p:ph sz="quarter" idx="36"/>
          </p:nvPr>
        </p:nvSpPr>
        <p:spPr>
          <a:xfrm>
            <a:off x="2006600" y="4547454"/>
            <a:ext cx="1420812" cy="228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rgbClr val="00AAD3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17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1293812" y="4791603"/>
            <a:ext cx="2133600" cy="3325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42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 advAuto="0"/>
      <p:bldP spid="151" grpId="0" animBg="1" advAuto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10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cbook-pro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8151812" y="3595799"/>
            <a:ext cx="2801325" cy="1597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c.png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3934298" y="1870157"/>
            <a:ext cx="4320230" cy="3451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tablet-black.png"/>
          <p:cNvPicPr/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1695779" y="3806509"/>
            <a:ext cx="1039680" cy="146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tablet-white.png"/>
          <p:cNvPicPr/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1480447" y="2505431"/>
            <a:ext cx="1040076" cy="1468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hone-black.png"/>
          <p:cNvPicPr/>
          <p:nvPr userDrawn="1"/>
        </p:nvPicPr>
        <p:blipFill>
          <a:blip r:embed="rId6">
            <a:extLst/>
          </a:blip>
          <a:srcRect/>
          <a:stretch>
            <a:fillRect/>
          </a:stretch>
        </p:blipFill>
        <p:spPr>
          <a:xfrm rot="16200000">
            <a:off x="2881949" y="3036823"/>
            <a:ext cx="622287" cy="1230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hone-white.png"/>
          <p:cNvPicPr/>
          <p:nvPr userDrawn="1"/>
        </p:nvPicPr>
        <p:blipFill>
          <a:blip r:embed="rId7">
            <a:extLst/>
          </a:blip>
          <a:stretch>
            <a:fillRect/>
          </a:stretch>
        </p:blipFill>
        <p:spPr>
          <a:xfrm>
            <a:off x="3032285" y="4026840"/>
            <a:ext cx="622124" cy="123096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DESCRIPTION</a:t>
            </a:r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127004" y="2048131"/>
            <a:ext cx="3934818" cy="2244174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599974" y="3715450"/>
            <a:ext cx="1905000" cy="1237549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571391" y="2659219"/>
            <a:ext cx="858188" cy="1161011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628707" y="4102417"/>
            <a:ext cx="1173825" cy="875446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2767387" y="3411196"/>
            <a:ext cx="851410" cy="481893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105997" y="4217447"/>
            <a:ext cx="474700" cy="849746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3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25" grpId="0"/>
      <p:bldP spid="26" grpId="0"/>
      <p:bldP spid="27" grpId="0"/>
      <p:bldP spid="28" grpId="0"/>
      <p:bldP spid="2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c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523603" y="1858174"/>
            <a:ext cx="4320230" cy="345128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0">
                <a:solidFill>
                  <a:srgbClr val="00AAD3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DESCRIPTION</a:t>
            </a:r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716309" y="2036148"/>
            <a:ext cx="3934818" cy="2244174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pic>
        <p:nvPicPr>
          <p:cNvPr id="17" name="imac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344992" y="1862537"/>
            <a:ext cx="4320230" cy="345128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537698" y="2040511"/>
            <a:ext cx="3934818" cy="2244174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0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1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46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12" r:id="rId2"/>
    <p:sldLayoutId id="2147483685" r:id="rId3"/>
    <p:sldLayoutId id="2147483683" r:id="rId4"/>
    <p:sldLayoutId id="2147483689" r:id="rId5"/>
    <p:sldLayoutId id="2147483691" r:id="rId6"/>
    <p:sldLayoutId id="2147483687" r:id="rId7"/>
    <p:sldLayoutId id="2147483695" r:id="rId8"/>
    <p:sldLayoutId id="2147483726" r:id="rId9"/>
    <p:sldLayoutId id="2147483693" r:id="rId10"/>
    <p:sldLayoutId id="2147483681" r:id="rId11"/>
    <p:sldLayoutId id="2147483698" r:id="rId12"/>
    <p:sldLayoutId id="2147483679" r:id="rId13"/>
    <p:sldLayoutId id="2147483713" r:id="rId14"/>
    <p:sldLayoutId id="2147483675" r:id="rId15"/>
    <p:sldLayoutId id="2147483704" r:id="rId16"/>
    <p:sldLayoutId id="2147483702" r:id="rId17"/>
    <p:sldLayoutId id="2147483706" r:id="rId18"/>
    <p:sldLayoutId id="2147483700" r:id="rId19"/>
    <p:sldLayoutId id="2147483677" r:id="rId20"/>
    <p:sldLayoutId id="2147483673" r:id="rId21"/>
    <p:sldLayoutId id="2147483667" r:id="rId22"/>
    <p:sldLayoutId id="2147483669" r:id="rId23"/>
    <p:sldLayoutId id="2147483671" r:id="rId24"/>
    <p:sldLayoutId id="2147483710" r:id="rId25"/>
    <p:sldLayoutId id="2147483708" r:id="rId26"/>
    <p:sldLayoutId id="2147483663" r:id="rId27"/>
    <p:sldLayoutId id="2147483665" r:id="rId28"/>
    <p:sldLayoutId id="2147483716" r:id="rId29"/>
    <p:sldLayoutId id="2147483717" r:id="rId30"/>
    <p:sldLayoutId id="2147483722" r:id="rId31"/>
    <p:sldLayoutId id="2147483723" r:id="rId32"/>
    <p:sldLayoutId id="2147483724" r:id="rId33"/>
    <p:sldLayoutId id="2147483727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2000" b="0" kern="1200">
          <a:solidFill>
            <a:srgbClr val="00AAD3"/>
          </a:solidFill>
          <a:latin typeface="Source Sans Pro Ligh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ource Sans Pro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ource Sans Pro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ource Sans Pro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ource Sans Pro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ource Sans Pro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28" userDrawn="1">
          <p15:clr>
            <a:srgbClr val="F26B43"/>
          </p15:clr>
        </p15:guide>
        <p15:guide id="2" pos="6960" userDrawn="1">
          <p15:clr>
            <a:srgbClr val="F26B43"/>
          </p15:clr>
        </p15:guide>
        <p15:guide id="3" pos="720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24864" r="-13" b="10716"/>
          <a:stretch/>
        </p:blipFill>
        <p:spPr/>
      </p:pic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837113" y="3894356"/>
            <a:ext cx="2514600" cy="2921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Now … Let’s Talk About </a:t>
            </a:r>
            <a:r>
              <a:rPr lang="en-US" b="1" dirty="0" smtClean="0">
                <a:solidFill>
                  <a:schemeClr val="bg1"/>
                </a:solidFill>
              </a:rPr>
              <a:t>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hape 101"/>
          <p:cNvSpPr/>
          <p:nvPr/>
        </p:nvSpPr>
        <p:spPr>
          <a:xfrm>
            <a:off x="1598611" y="3708399"/>
            <a:ext cx="9067802" cy="635001"/>
          </a:xfrm>
          <a:prstGeom prst="rect">
            <a:avLst/>
          </a:prstGeom>
          <a:solidFill>
            <a:srgbClr val="00AAD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598611" y="3820180"/>
            <a:ext cx="8991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WORKFLOW 2013 V PRAXI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4" descr="d:\Desktop\logo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70"/>
          <a:stretch/>
        </p:blipFill>
        <p:spPr bwMode="auto">
          <a:xfrm>
            <a:off x="5899491" y="4995083"/>
            <a:ext cx="839812" cy="41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6"/>
          <p:cNvSpPr txBox="1">
            <a:spLocks/>
          </p:cNvSpPr>
          <p:nvPr/>
        </p:nvSpPr>
        <p:spPr>
          <a:xfrm>
            <a:off x="2961361" y="5867400"/>
            <a:ext cx="6858000" cy="24808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Mainstream Technologies, s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.r.o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611070" y="5530183"/>
            <a:ext cx="3533775" cy="2921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kern="1200">
                <a:solidFill>
                  <a:schemeClr val="accent6"/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ONDŘEJ SOUKUP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animBg="1"/>
      <p:bldP spid="8" grpId="0" build="p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20699" y="1447802"/>
            <a:ext cx="5232401" cy="3657598"/>
          </a:xfrm>
        </p:spPr>
        <p:txBody>
          <a:bodyPr/>
          <a:lstStyle/>
          <a:p>
            <a:r>
              <a:rPr lang="cs-CZ" dirty="0"/>
              <a:t>5</a:t>
            </a:r>
            <a:r>
              <a:rPr lang="cs-CZ" dirty="0" smtClean="0"/>
              <a:t>. Mýtus</a:t>
            </a:r>
          </a:p>
          <a:p>
            <a:endParaRPr lang="cs-CZ" dirty="0" smtClean="0"/>
          </a:p>
          <a:p>
            <a:r>
              <a:rPr lang="cs-CZ" dirty="0" err="1" smtClean="0"/>
              <a:t>Workflow</a:t>
            </a:r>
            <a:r>
              <a:rPr lang="cs-CZ" dirty="0" smtClean="0"/>
              <a:t> je vždy izolované na web, kde běží.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012" y="1066800"/>
            <a:ext cx="5562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2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20699" y="1447802"/>
            <a:ext cx="5232401" cy="3657598"/>
          </a:xfrm>
        </p:spPr>
        <p:txBody>
          <a:bodyPr/>
          <a:lstStyle/>
          <a:p>
            <a:r>
              <a:rPr lang="cs-CZ" dirty="0" smtClean="0"/>
              <a:t>6. Mýtus</a:t>
            </a:r>
          </a:p>
          <a:p>
            <a:endParaRPr lang="cs-CZ" dirty="0" smtClean="0"/>
          </a:p>
          <a:p>
            <a:r>
              <a:rPr lang="cs-CZ" dirty="0" smtClean="0"/>
              <a:t>Práce v SPD je zdlouhavá.</a:t>
            </a:r>
            <a:endParaRPr lang="en-US" dirty="0"/>
          </a:p>
        </p:txBody>
      </p:sp>
      <p:pic>
        <p:nvPicPr>
          <p:cNvPr id="1026" name="Picture 2" descr="https://img.buzzfeed.com/buzzfeed-static/static/2014-05/enhanced/webdr06/27/16/enhanced-32693-1401224092-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2" y="533400"/>
            <a:ext cx="435428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792" y="2209800"/>
            <a:ext cx="54959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0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837113" y="3894356"/>
            <a:ext cx="2514600" cy="2921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Now … Let’s Talk About </a:t>
            </a:r>
            <a:r>
              <a:rPr lang="en-US" b="1" dirty="0" smtClean="0">
                <a:solidFill>
                  <a:schemeClr val="bg1"/>
                </a:solidFill>
              </a:rPr>
              <a:t>…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3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7" y="1364777"/>
            <a:ext cx="11235794" cy="2358130"/>
          </a:xfrm>
        </p:spPr>
      </p:pic>
      <p:sp>
        <p:nvSpPr>
          <p:cNvPr id="9" name="Rectangle 8"/>
          <p:cNvSpPr/>
          <p:nvPr/>
        </p:nvSpPr>
        <p:spPr>
          <a:xfrm>
            <a:off x="10285412" y="152400"/>
            <a:ext cx="18288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5051039"/>
            <a:ext cx="12188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all" dirty="0" err="1">
                <a:solidFill>
                  <a:srgbClr val="00AAD3"/>
                </a:solidFill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Sharepoint</a:t>
            </a:r>
            <a:r>
              <a:rPr lang="en-US" sz="2800" cap="all" dirty="0">
                <a:solidFill>
                  <a:srgbClr val="00AAD3"/>
                </a:solidFill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cap="all" dirty="0" smtClean="0">
                <a:solidFill>
                  <a:srgbClr val="00AAD3"/>
                </a:solidFill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2013</a:t>
            </a:r>
            <a:endParaRPr lang="cs-CZ" sz="2800" cap="all" dirty="0">
              <a:solidFill>
                <a:srgbClr val="00AAD3"/>
              </a:solidFill>
              <a:latin typeface="Calibri Light" panose="020F0302020204030204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800" cap="all" dirty="0">
                <a:solidFill>
                  <a:srgbClr val="00AAD3"/>
                </a:solidFill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Workflow manager - </a:t>
            </a:r>
            <a:r>
              <a:rPr lang="en-US" sz="2800" cap="all" dirty="0" err="1">
                <a:solidFill>
                  <a:srgbClr val="00AAD3"/>
                </a:solidFill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Architektura</a:t>
            </a:r>
            <a:endParaRPr lang="en-US" sz="2800" cap="all" dirty="0">
              <a:solidFill>
                <a:srgbClr val="00AAD3"/>
              </a:solidFill>
              <a:latin typeface="Calibri Light" panose="020F0302020204030204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8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Workflow</a:t>
            </a:r>
            <a:r>
              <a:rPr lang="cs-CZ" dirty="0"/>
              <a:t> </a:t>
            </a:r>
            <a:r>
              <a:rPr lang="cs-CZ" dirty="0" err="1"/>
              <a:t>manager</a:t>
            </a:r>
            <a:r>
              <a:rPr lang="cs-CZ" dirty="0"/>
              <a:t> - Architektura </a:t>
            </a:r>
            <a:endParaRPr lang="en-US" dirty="0"/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100" cap="all" dirty="0" smtClean="0"/>
              <a:t>architektura</a:t>
            </a:r>
            <a:endParaRPr lang="en-US" sz="1100" cap="all" dirty="0"/>
          </a:p>
        </p:txBody>
      </p:sp>
      <p:sp>
        <p:nvSpPr>
          <p:cNvPr id="7" name="Rectangle 16"/>
          <p:cNvSpPr/>
          <p:nvPr/>
        </p:nvSpPr>
        <p:spPr>
          <a:xfrm>
            <a:off x="2226027" y="1873574"/>
            <a:ext cx="5135973" cy="4576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115" tIns="54555" rIns="109115" bIns="54555" rtlCol="0" anchor="ctr"/>
          <a:lstStyle/>
          <a:p>
            <a:pPr algn="ctr" defTabSz="914076"/>
            <a:endParaRPr lang="en-US" sz="1732" b="1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18"/>
          <p:cNvSpPr/>
          <p:nvPr/>
        </p:nvSpPr>
        <p:spPr>
          <a:xfrm>
            <a:off x="5159141" y="2368823"/>
            <a:ext cx="787921" cy="406087"/>
          </a:xfrm>
          <a:prstGeom prst="rect">
            <a:avLst/>
          </a:prstGeom>
          <a:solidFill>
            <a:srgbClr val="9BBB6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3785" tIns="54555" rIns="53785" bIns="54555" rtlCol="0" anchor="ctr"/>
          <a:lstStyle/>
          <a:p>
            <a:pPr algn="ctr" defTabSz="914076"/>
            <a:r>
              <a:rPr lang="en-US" sz="1465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Sharing</a:t>
            </a:r>
          </a:p>
        </p:txBody>
      </p:sp>
      <p:sp>
        <p:nvSpPr>
          <p:cNvPr id="11" name="Rectangle 19"/>
          <p:cNvSpPr/>
          <p:nvPr/>
        </p:nvSpPr>
        <p:spPr>
          <a:xfrm>
            <a:off x="3281213" y="2368823"/>
            <a:ext cx="901845" cy="406087"/>
          </a:xfrm>
          <a:prstGeom prst="rect">
            <a:avLst/>
          </a:prstGeom>
          <a:solidFill>
            <a:srgbClr val="9BBB6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3785" tIns="54555" rIns="53785" bIns="54555" rtlCol="0" anchor="ctr"/>
          <a:lstStyle/>
          <a:p>
            <a:pPr algn="ctr" defTabSz="914076"/>
            <a:r>
              <a:rPr lang="en-US" sz="1465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Content</a:t>
            </a:r>
          </a:p>
        </p:txBody>
      </p:sp>
      <p:sp>
        <p:nvSpPr>
          <p:cNvPr id="12" name="Rectangle 20"/>
          <p:cNvSpPr/>
          <p:nvPr/>
        </p:nvSpPr>
        <p:spPr>
          <a:xfrm>
            <a:off x="2419755" y="2368823"/>
            <a:ext cx="761156" cy="406087"/>
          </a:xfrm>
          <a:prstGeom prst="rect">
            <a:avLst/>
          </a:prstGeom>
          <a:solidFill>
            <a:srgbClr val="9BBB6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3785" tIns="54555" rIns="53785" bIns="54555" rtlCol="0" anchor="ctr"/>
          <a:lstStyle/>
          <a:p>
            <a:pPr algn="ctr" defTabSz="914076"/>
            <a:r>
              <a:rPr lang="en-US" sz="1465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Events</a:t>
            </a:r>
          </a:p>
        </p:txBody>
      </p:sp>
      <p:sp>
        <p:nvSpPr>
          <p:cNvPr id="13" name="Rectangle 21"/>
          <p:cNvSpPr/>
          <p:nvPr/>
        </p:nvSpPr>
        <p:spPr>
          <a:xfrm>
            <a:off x="4286615" y="2368823"/>
            <a:ext cx="752329" cy="406087"/>
          </a:xfrm>
          <a:prstGeom prst="rect">
            <a:avLst/>
          </a:prstGeom>
          <a:solidFill>
            <a:srgbClr val="9BBB6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3785" tIns="54555" rIns="53785" bIns="54555" rtlCol="0" anchor="ctr"/>
          <a:lstStyle/>
          <a:p>
            <a:pPr algn="ctr" defTabSz="914076"/>
            <a:r>
              <a:rPr lang="en-US" sz="1465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People</a:t>
            </a:r>
          </a:p>
        </p:txBody>
      </p:sp>
      <p:sp>
        <p:nvSpPr>
          <p:cNvPr id="14" name="Rectangle 22"/>
          <p:cNvSpPr/>
          <p:nvPr/>
        </p:nvSpPr>
        <p:spPr>
          <a:xfrm>
            <a:off x="524914" y="1873579"/>
            <a:ext cx="710913" cy="4576652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lIns="109115" tIns="54555" rIns="109115" bIns="54555" rtlCol="0" anchor="ctr"/>
          <a:lstStyle/>
          <a:p>
            <a:pPr algn="ctr" defTabSz="914076"/>
            <a:r>
              <a:rPr lang="en-US" sz="1865" b="1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Visual Studio</a:t>
            </a:r>
          </a:p>
        </p:txBody>
      </p:sp>
      <p:sp>
        <p:nvSpPr>
          <p:cNvPr id="15" name="Rectangle 23"/>
          <p:cNvSpPr/>
          <p:nvPr/>
        </p:nvSpPr>
        <p:spPr>
          <a:xfrm>
            <a:off x="1362778" y="1873576"/>
            <a:ext cx="710913" cy="4576655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lIns="109115" tIns="54555" rIns="109115" bIns="54555" rtlCol="0" anchor="ctr"/>
          <a:lstStyle/>
          <a:p>
            <a:pPr algn="ctr" defTabSz="914076"/>
            <a:r>
              <a:rPr lang="en-US" sz="1865" b="1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SharePoint Designer</a:t>
            </a:r>
          </a:p>
        </p:txBody>
      </p:sp>
      <p:sp>
        <p:nvSpPr>
          <p:cNvPr id="16" name="Rectangle 27"/>
          <p:cNvSpPr/>
          <p:nvPr/>
        </p:nvSpPr>
        <p:spPr>
          <a:xfrm>
            <a:off x="3554593" y="1873579"/>
            <a:ext cx="2319269" cy="479379"/>
          </a:xfrm>
          <a:prstGeom prst="rect">
            <a:avLst/>
          </a:prstGeom>
        </p:spPr>
        <p:txBody>
          <a:bodyPr wrap="none" lIns="109115" tIns="54555" rIns="109115" bIns="54555">
            <a:spAutoFit/>
          </a:bodyPr>
          <a:lstStyle/>
          <a:p>
            <a:pPr algn="ctr" defTabSz="914076"/>
            <a:r>
              <a:rPr lang="en-US" sz="2399" b="1" dirty="0" smtClean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SharePoint 2013</a:t>
            </a:r>
            <a:endParaRPr lang="en-US" sz="2399" b="1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28"/>
          <p:cNvSpPr/>
          <p:nvPr/>
        </p:nvSpPr>
        <p:spPr>
          <a:xfrm>
            <a:off x="6052302" y="2368827"/>
            <a:ext cx="1003559" cy="406087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4821" tIns="54555" rIns="44821" bIns="54555" rtlCol="0" anchor="ctr"/>
          <a:lstStyle/>
          <a:p>
            <a:pPr algn="ctr" defTabSz="914076"/>
            <a:r>
              <a:rPr lang="en-US" sz="1465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2010 WF</a:t>
            </a:r>
          </a:p>
        </p:txBody>
      </p:sp>
      <p:grpSp>
        <p:nvGrpSpPr>
          <p:cNvPr id="18" name="Group 26"/>
          <p:cNvGrpSpPr/>
          <p:nvPr/>
        </p:nvGrpSpPr>
        <p:grpSpPr>
          <a:xfrm>
            <a:off x="3230717" y="3516455"/>
            <a:ext cx="3569291" cy="465300"/>
            <a:chOff x="3306441" y="3289299"/>
            <a:chExt cx="3640862" cy="474630"/>
          </a:xfrm>
          <a:solidFill>
            <a:srgbClr val="C0504D"/>
          </a:solidFill>
        </p:grpSpPr>
        <p:sp>
          <p:nvSpPr>
            <p:cNvPr id="19" name="Rectangle 36"/>
            <p:cNvSpPr/>
            <p:nvPr/>
          </p:nvSpPr>
          <p:spPr bwMode="auto">
            <a:xfrm>
              <a:off x="6764425" y="3399214"/>
              <a:ext cx="182878" cy="254801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7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" name="TextBox 115"/>
            <p:cNvSpPr txBox="1"/>
            <p:nvPr/>
          </p:nvSpPr>
          <p:spPr>
            <a:xfrm>
              <a:off x="3306441" y="3289299"/>
              <a:ext cx="3640862" cy="47463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109115" tIns="54555" rIns="109115" bIns="54555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732" dirty="0">
                  <a:solidFill>
                    <a:srgbClr val="FFFFFF"/>
                  </a:solidFill>
                  <a:ea typeface="Segoe UI" pitchFamily="34" charset="0"/>
                  <a:cs typeface="Segoe UI" pitchFamily="34" charset="0"/>
                </a:rPr>
                <a:t>_API (REST OM)</a:t>
              </a:r>
            </a:p>
          </p:txBody>
        </p:sp>
      </p:grpSp>
      <p:grpSp>
        <p:nvGrpSpPr>
          <p:cNvPr id="21" name="Group 29"/>
          <p:cNvGrpSpPr/>
          <p:nvPr/>
        </p:nvGrpSpPr>
        <p:grpSpPr>
          <a:xfrm>
            <a:off x="3230717" y="4054717"/>
            <a:ext cx="3569291" cy="1695689"/>
            <a:chOff x="3306441" y="3838353"/>
            <a:chExt cx="3640862" cy="1729692"/>
          </a:xfrm>
          <a:solidFill>
            <a:srgbClr val="C0504D"/>
          </a:solidFill>
        </p:grpSpPr>
        <p:sp>
          <p:nvSpPr>
            <p:cNvPr id="22" name="Rectangle 25"/>
            <p:cNvSpPr/>
            <p:nvPr/>
          </p:nvSpPr>
          <p:spPr bwMode="auto">
            <a:xfrm>
              <a:off x="6686065" y="4321088"/>
              <a:ext cx="251353" cy="26358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7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TextBox 115"/>
            <p:cNvSpPr txBox="1"/>
            <p:nvPr/>
          </p:nvSpPr>
          <p:spPr>
            <a:xfrm>
              <a:off x="3306441" y="3838353"/>
              <a:ext cx="3640862" cy="17296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109115" tIns="54555" rIns="109115" bIns="54555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732" dirty="0">
                  <a:solidFill>
                    <a:srgbClr val="FFFFFF"/>
                  </a:solidFill>
                  <a:ea typeface="Segoe UI" pitchFamily="34" charset="0"/>
                  <a:cs typeface="Segoe UI" pitchFamily="34" charset="0"/>
                </a:rPr>
                <a:t>Workflow Services Manager</a:t>
              </a:r>
            </a:p>
          </p:txBody>
        </p:sp>
      </p:grpSp>
      <p:grpSp>
        <p:nvGrpSpPr>
          <p:cNvPr id="24" name="Group 9"/>
          <p:cNvGrpSpPr/>
          <p:nvPr/>
        </p:nvGrpSpPr>
        <p:grpSpPr>
          <a:xfrm>
            <a:off x="9859355" y="4884288"/>
            <a:ext cx="1645257" cy="1122884"/>
            <a:chOff x="10067997" y="4684560"/>
            <a:chExt cx="1678248" cy="1145400"/>
          </a:xfrm>
        </p:grpSpPr>
        <p:sp>
          <p:nvSpPr>
            <p:cNvPr id="25" name="Rectangle 5"/>
            <p:cNvSpPr/>
            <p:nvPr/>
          </p:nvSpPr>
          <p:spPr>
            <a:xfrm>
              <a:off x="10067997" y="4684560"/>
              <a:ext cx="1678248" cy="114540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076"/>
              <a:r>
                <a:rPr lang="en-US" sz="1600" dirty="0">
                  <a:solidFill>
                    <a:srgbClr val="262626"/>
                  </a:solidFill>
                  <a:ea typeface="Segoe UI" pitchFamily="34" charset="0"/>
                  <a:cs typeface="Segoe UI" pitchFamily="34" charset="0"/>
                </a:rPr>
                <a:t>Service Bus</a:t>
              </a:r>
            </a:p>
          </p:txBody>
        </p:sp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5131" y="5099187"/>
              <a:ext cx="643980" cy="6439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</p:pic>
      </p:grpSp>
      <p:cxnSp>
        <p:nvCxnSpPr>
          <p:cNvPr id="27" name="Straight Arrow Connector 71"/>
          <p:cNvCxnSpPr/>
          <p:nvPr/>
        </p:nvCxnSpPr>
        <p:spPr>
          <a:xfrm flipH="1" flipV="1">
            <a:off x="8687713" y="3749105"/>
            <a:ext cx="1171643" cy="1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>
            <a:off x="6800008" y="3657702"/>
            <a:ext cx="1887704" cy="182807"/>
            <a:chOff x="6947303" y="3433378"/>
            <a:chExt cx="1925557" cy="186472"/>
          </a:xfrm>
        </p:grpSpPr>
        <p:sp>
          <p:nvSpPr>
            <p:cNvPr id="29" name="Oval 72"/>
            <p:cNvSpPr/>
            <p:nvPr/>
          </p:nvSpPr>
          <p:spPr>
            <a:xfrm>
              <a:off x="8686388" y="3433378"/>
              <a:ext cx="186472" cy="186472"/>
            </a:xfrm>
            <a:prstGeom prst="ellips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09115" tIns="54555" rIns="109115" bIns="54555" rtlCol="0" anchor="ctr"/>
            <a:lstStyle/>
            <a:p>
              <a:pPr algn="ctr" defTabSz="914076"/>
              <a:endParaRPr lang="en-US" sz="1465">
                <a:solidFill>
                  <a:srgbClr val="5E5E5E"/>
                </a:soli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30" name="Straight Arrow Connector 71"/>
            <p:cNvCxnSpPr/>
            <p:nvPr/>
          </p:nvCxnSpPr>
          <p:spPr>
            <a:xfrm flipH="1">
              <a:off x="6947303" y="3526614"/>
              <a:ext cx="1739085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7"/>
          <p:cNvCxnSpPr>
            <a:endCxn id="50" idx="3"/>
          </p:cNvCxnSpPr>
          <p:nvPr/>
        </p:nvCxnSpPr>
        <p:spPr>
          <a:xfrm>
            <a:off x="8252210" y="3006011"/>
            <a:ext cx="4" cy="535036"/>
          </a:xfrm>
          <a:prstGeom prst="straightConnector1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12"/>
          <p:cNvGrpSpPr/>
          <p:nvPr/>
        </p:nvGrpSpPr>
        <p:grpSpPr>
          <a:xfrm>
            <a:off x="8591695" y="4657161"/>
            <a:ext cx="1267660" cy="962667"/>
            <a:chOff x="8774916" y="3564147"/>
            <a:chExt cx="1293080" cy="981967"/>
          </a:xfrm>
        </p:grpSpPr>
        <p:sp>
          <p:nvSpPr>
            <p:cNvPr id="33" name="Oval 77"/>
            <p:cNvSpPr/>
            <p:nvPr/>
          </p:nvSpPr>
          <p:spPr>
            <a:xfrm>
              <a:off x="8774916" y="4359642"/>
              <a:ext cx="186521" cy="186472"/>
            </a:xfrm>
            <a:prstGeom prst="ellips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09115" tIns="54555" rIns="109115" bIns="54555" rtlCol="0" anchor="ctr"/>
            <a:lstStyle/>
            <a:p>
              <a:pPr algn="ctr" defTabSz="914076"/>
              <a:endParaRPr lang="en-US" sz="1465">
                <a:solidFill>
                  <a:srgbClr val="5E5E5E"/>
                </a:soli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34" name="Straight Arrow Connector 71"/>
            <p:cNvCxnSpPr>
              <a:stCxn id="45" idx="1"/>
              <a:endCxn id="33" idx="6"/>
            </p:cNvCxnSpPr>
            <p:nvPr/>
          </p:nvCxnSpPr>
          <p:spPr>
            <a:xfrm flipH="1">
              <a:off x="8961437" y="3564147"/>
              <a:ext cx="1106559" cy="888732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71"/>
          <p:cNvCxnSpPr>
            <a:endCxn id="33" idx="2"/>
          </p:cNvCxnSpPr>
          <p:nvPr/>
        </p:nvCxnSpPr>
        <p:spPr>
          <a:xfrm>
            <a:off x="6790317" y="5528425"/>
            <a:ext cx="1801376" cy="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7"/>
          <p:cNvCxnSpPr>
            <a:stCxn id="51" idx="3"/>
          </p:cNvCxnSpPr>
          <p:nvPr/>
        </p:nvCxnSpPr>
        <p:spPr>
          <a:xfrm flipH="1" flipV="1">
            <a:off x="9224206" y="4071946"/>
            <a:ext cx="4" cy="1193467"/>
          </a:xfrm>
          <a:prstGeom prst="straightConnector1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09"/>
          <p:cNvSpPr/>
          <p:nvPr/>
        </p:nvSpPr>
        <p:spPr>
          <a:xfrm>
            <a:off x="3496928" y="4527103"/>
            <a:ext cx="1340580" cy="406087"/>
          </a:xfrm>
          <a:prstGeom prst="rect">
            <a:avLst/>
          </a:prstGeom>
          <a:solidFill>
            <a:srgbClr val="9BBB6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115" tIns="54555" rIns="109115" bIns="54555" rtlCol="0" anchor="ctr"/>
          <a:lstStyle/>
          <a:p>
            <a:pPr algn="ctr" defTabSz="914076"/>
            <a:r>
              <a:rPr lang="en-US" sz="1465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Instances</a:t>
            </a:r>
          </a:p>
        </p:txBody>
      </p:sp>
      <p:sp>
        <p:nvSpPr>
          <p:cNvPr id="38" name="Rectangle 110"/>
          <p:cNvSpPr/>
          <p:nvPr/>
        </p:nvSpPr>
        <p:spPr>
          <a:xfrm>
            <a:off x="4945363" y="4527103"/>
            <a:ext cx="1340580" cy="406087"/>
          </a:xfrm>
          <a:prstGeom prst="rect">
            <a:avLst/>
          </a:prstGeom>
          <a:solidFill>
            <a:srgbClr val="9BBB6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115" tIns="54555" rIns="109115" bIns="54555" rtlCol="0" anchor="ctr"/>
          <a:lstStyle/>
          <a:p>
            <a:pPr algn="ctr" defTabSz="914076"/>
            <a:r>
              <a:rPr lang="en-US" sz="1465" dirty="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Interop</a:t>
            </a:r>
            <a:endParaRPr lang="en-US" sz="1465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Rectangle 111"/>
          <p:cNvSpPr/>
          <p:nvPr/>
        </p:nvSpPr>
        <p:spPr>
          <a:xfrm>
            <a:off x="3485671" y="5124264"/>
            <a:ext cx="1340580" cy="406087"/>
          </a:xfrm>
          <a:prstGeom prst="rect">
            <a:avLst/>
          </a:prstGeom>
          <a:solidFill>
            <a:srgbClr val="9BBB6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115" tIns="54555" rIns="109115" bIns="54555" rtlCol="0" anchor="ctr"/>
          <a:lstStyle/>
          <a:p>
            <a:pPr algn="ctr" defTabSz="914076"/>
            <a:r>
              <a:rPr lang="en-US" sz="1465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Deployment</a:t>
            </a:r>
          </a:p>
        </p:txBody>
      </p:sp>
      <p:sp>
        <p:nvSpPr>
          <p:cNvPr id="40" name="Rectangle 112"/>
          <p:cNvSpPr/>
          <p:nvPr/>
        </p:nvSpPr>
        <p:spPr>
          <a:xfrm>
            <a:off x="4934100" y="5124264"/>
            <a:ext cx="1340580" cy="406087"/>
          </a:xfrm>
          <a:prstGeom prst="rect">
            <a:avLst/>
          </a:prstGeom>
          <a:solidFill>
            <a:srgbClr val="9BBB6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115" tIns="54555" rIns="109115" bIns="54555" rtlCol="0" anchor="ctr"/>
          <a:lstStyle/>
          <a:p>
            <a:pPr algn="ctr" defTabSz="914076"/>
            <a:r>
              <a:rPr lang="en-US" sz="1465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Messaging</a:t>
            </a:r>
          </a:p>
        </p:txBody>
      </p:sp>
      <p:cxnSp>
        <p:nvCxnSpPr>
          <p:cNvPr id="41" name="Elbow Connector 118"/>
          <p:cNvCxnSpPr>
            <a:stCxn id="12" idx="2"/>
            <a:endCxn id="23" idx="1"/>
          </p:cNvCxnSpPr>
          <p:nvPr/>
        </p:nvCxnSpPr>
        <p:spPr>
          <a:xfrm rot="16200000" flipH="1">
            <a:off x="1951698" y="3623543"/>
            <a:ext cx="2127651" cy="430385"/>
          </a:xfrm>
          <a:prstGeom prst="bentConnector2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6"/>
          <p:cNvSpPr/>
          <p:nvPr/>
        </p:nvSpPr>
        <p:spPr>
          <a:xfrm>
            <a:off x="3230714" y="5750406"/>
            <a:ext cx="3569288" cy="399675"/>
          </a:xfrm>
          <a:prstGeom prst="rect">
            <a:avLst/>
          </a:prstGeom>
          <a:solidFill>
            <a:srgbClr val="9BBB6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9115" tIns="54555" rIns="109115" bIns="54555" rtlCol="0" anchor="ctr"/>
          <a:lstStyle/>
          <a:p>
            <a:pPr algn="ctr" defTabSz="914076"/>
            <a:r>
              <a:rPr lang="en-US" sz="1732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WF Service Application Proxy</a:t>
            </a:r>
          </a:p>
        </p:txBody>
      </p:sp>
      <p:grpSp>
        <p:nvGrpSpPr>
          <p:cNvPr id="43" name="Group 15"/>
          <p:cNvGrpSpPr/>
          <p:nvPr/>
        </p:nvGrpSpPr>
        <p:grpSpPr>
          <a:xfrm>
            <a:off x="9859355" y="3599416"/>
            <a:ext cx="1645257" cy="1238067"/>
            <a:chOff x="10067997" y="3373924"/>
            <a:chExt cx="1678248" cy="1262893"/>
          </a:xfrm>
        </p:grpSpPr>
        <p:sp>
          <p:nvSpPr>
            <p:cNvPr id="44" name="Rectangle 65"/>
            <p:cNvSpPr/>
            <p:nvPr/>
          </p:nvSpPr>
          <p:spPr bwMode="auto">
            <a:xfrm>
              <a:off x="10067997" y="3399214"/>
              <a:ext cx="182878" cy="254801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7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solidFill>
                  <a:srgbClr val="262626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ectangle 56"/>
            <p:cNvSpPr/>
            <p:nvPr/>
          </p:nvSpPr>
          <p:spPr bwMode="auto">
            <a:xfrm>
              <a:off x="10067997" y="4321088"/>
              <a:ext cx="251353" cy="26358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7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solidFill>
                  <a:srgbClr val="262626"/>
                </a:solidFill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46" name="Group 7"/>
            <p:cNvGrpSpPr/>
            <p:nvPr/>
          </p:nvGrpSpPr>
          <p:grpSpPr>
            <a:xfrm>
              <a:off x="10067997" y="3373924"/>
              <a:ext cx="1678248" cy="1262893"/>
              <a:chOff x="10067997" y="3373924"/>
              <a:chExt cx="1678248" cy="1262893"/>
            </a:xfrm>
          </p:grpSpPr>
          <p:sp>
            <p:nvSpPr>
              <p:cNvPr id="47" name="Rectangle 8"/>
              <p:cNvSpPr/>
              <p:nvPr/>
            </p:nvSpPr>
            <p:spPr>
              <a:xfrm>
                <a:off x="10067997" y="3373924"/>
                <a:ext cx="1678248" cy="126289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14076"/>
                <a:r>
                  <a:rPr lang="en-US" sz="1600" dirty="0">
                    <a:solidFill>
                      <a:srgbClr val="262626"/>
                    </a:solidFill>
                    <a:ea typeface="Segoe UI" pitchFamily="34" charset="0"/>
                    <a:cs typeface="Segoe UI" pitchFamily="34" charset="0"/>
                  </a:rPr>
                  <a:t>Workflow Manager</a:t>
                </a:r>
              </a:p>
            </p:txBody>
          </p:sp>
          <p:pic>
            <p:nvPicPr>
              <p:cNvPr id="48" name="Picture 4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90085" y="3959538"/>
                <a:ext cx="634072" cy="634072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49" name="Group 24"/>
          <p:cNvGrpSpPr/>
          <p:nvPr/>
        </p:nvGrpSpPr>
        <p:grpSpPr>
          <a:xfrm>
            <a:off x="7945759" y="1676400"/>
            <a:ext cx="1645257" cy="4046029"/>
            <a:chOff x="8116029" y="1412348"/>
            <a:chExt cx="1678248" cy="4127162"/>
          </a:xfrm>
        </p:grpSpPr>
        <p:sp>
          <p:nvSpPr>
            <p:cNvPr id="50" name="Flowchart: Data 75"/>
            <p:cNvSpPr/>
            <p:nvPr/>
          </p:nvSpPr>
          <p:spPr>
            <a:xfrm rot="10800000">
              <a:off x="8222533" y="3314384"/>
              <a:ext cx="343491" cy="466180"/>
            </a:xfrm>
            <a:prstGeom prst="flowChartInputOutpu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09115" tIns="54555" rIns="109115" bIns="54555" rtlCol="0" anchor="ctr"/>
            <a:lstStyle/>
            <a:p>
              <a:pPr algn="ctr" defTabSz="914076"/>
              <a:endParaRPr lang="en-US" sz="1865">
                <a:solidFill>
                  <a:srgbClr val="262626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Flowchart: Data 79"/>
            <p:cNvSpPr/>
            <p:nvPr/>
          </p:nvSpPr>
          <p:spPr>
            <a:xfrm rot="10800000">
              <a:off x="9214020" y="5073330"/>
              <a:ext cx="343491" cy="466180"/>
            </a:xfrm>
            <a:prstGeom prst="flowChartInputOutpu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09115" tIns="54555" rIns="109115" bIns="54555" rtlCol="0" anchor="ctr"/>
            <a:lstStyle/>
            <a:p>
              <a:pPr algn="ctr" defTabSz="914076"/>
              <a:endParaRPr lang="en-US" sz="1865">
                <a:solidFill>
                  <a:srgbClr val="262626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82"/>
            <p:cNvSpPr/>
            <p:nvPr/>
          </p:nvSpPr>
          <p:spPr>
            <a:xfrm>
              <a:off x="8557274" y="2784780"/>
              <a:ext cx="813956" cy="363544"/>
            </a:xfrm>
            <a:prstGeom prst="rect">
              <a:avLst/>
            </a:prstGeom>
          </p:spPr>
          <p:txBody>
            <a:bodyPr wrap="none" lIns="109115" tIns="54555" rIns="109115" bIns="54555">
              <a:spAutoFit/>
            </a:bodyPr>
            <a:lstStyle/>
            <a:p>
              <a:pPr defTabSz="914076"/>
              <a:r>
                <a:rPr lang="en-US" sz="1600" b="1" dirty="0">
                  <a:solidFill>
                    <a:srgbClr val="262626"/>
                  </a:solidFill>
                  <a:ea typeface="Segoe UI" pitchFamily="34" charset="0"/>
                  <a:cs typeface="Segoe UI" pitchFamily="34" charset="0"/>
                </a:rPr>
                <a:t>OAuth</a:t>
              </a:r>
              <a:endParaRPr lang="en-US" sz="1865" dirty="0">
                <a:solidFill>
                  <a:srgbClr val="262626"/>
                </a:solidFill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53" name="Group 10"/>
            <p:cNvGrpSpPr/>
            <p:nvPr/>
          </p:nvGrpSpPr>
          <p:grpSpPr>
            <a:xfrm>
              <a:off x="8116029" y="1412348"/>
              <a:ext cx="1678248" cy="1322958"/>
              <a:chOff x="8116029" y="1412348"/>
              <a:chExt cx="1678248" cy="1322958"/>
            </a:xfrm>
          </p:grpSpPr>
          <p:sp>
            <p:nvSpPr>
              <p:cNvPr id="54" name="Rectangle 11"/>
              <p:cNvSpPr/>
              <p:nvPr/>
            </p:nvSpPr>
            <p:spPr>
              <a:xfrm>
                <a:off x="8116029" y="1412348"/>
                <a:ext cx="1678248" cy="132295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14076"/>
                <a:r>
                  <a:rPr lang="en-US" sz="1600" dirty="0">
                    <a:solidFill>
                      <a:srgbClr val="262626"/>
                    </a:solidFill>
                    <a:ea typeface="Segoe UI" pitchFamily="34" charset="0"/>
                    <a:cs typeface="Segoe UI" pitchFamily="34" charset="0"/>
                  </a:rPr>
                  <a:t>Access Control</a:t>
                </a:r>
              </a:p>
            </p:txBody>
          </p:sp>
          <p:pic>
            <p:nvPicPr>
              <p:cNvPr id="55" name="Pictur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3711" y="1771252"/>
                <a:ext cx="622885" cy="750293"/>
              </a:xfrm>
              <a:prstGeom prst="rect">
                <a:avLst/>
              </a:prstGeom>
            </p:spPr>
          </p:pic>
        </p:grpSp>
      </p:grpSp>
      <p:grpSp>
        <p:nvGrpSpPr>
          <p:cNvPr id="56" name="Group 32"/>
          <p:cNvGrpSpPr/>
          <p:nvPr/>
        </p:nvGrpSpPr>
        <p:grpSpPr>
          <a:xfrm>
            <a:off x="6824666" y="4054712"/>
            <a:ext cx="280612" cy="2095371"/>
            <a:chOff x="6972450" y="3838349"/>
            <a:chExt cx="286239" cy="2137387"/>
          </a:xfrm>
        </p:grpSpPr>
        <p:sp>
          <p:nvSpPr>
            <p:cNvPr id="57" name="TextBox 47"/>
            <p:cNvSpPr txBox="1"/>
            <p:nvPr/>
          </p:nvSpPr>
          <p:spPr>
            <a:xfrm rot="16200000">
              <a:off x="6046876" y="4763923"/>
              <a:ext cx="2137387" cy="286239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txBody>
            <a:bodyPr wrap="square" lIns="44821" tIns="62749" rIns="44821" bIns="62749" rtlCol="0" anchor="ctr">
              <a:spAutoFit/>
            </a:bodyPr>
            <a:lstStyle/>
            <a:p>
              <a:pPr algn="ctr" defTabSz="609585"/>
              <a:r>
                <a:rPr lang="en-US" sz="1000" dirty="0">
                  <a:solidFill>
                    <a:srgbClr val="262626"/>
                  </a:solidFill>
                </a:rPr>
                <a:t>Workflow Client</a:t>
              </a:r>
            </a:p>
          </p:txBody>
        </p:sp>
        <p:pic>
          <p:nvPicPr>
            <p:cNvPr id="58" name="Picture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996332" y="5457546"/>
              <a:ext cx="249516" cy="249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</p:pic>
      </p:grpSp>
      <p:cxnSp>
        <p:nvCxnSpPr>
          <p:cNvPr id="59" name="Elbow Connector 31"/>
          <p:cNvCxnSpPr>
            <a:stCxn id="38" idx="3"/>
            <a:endCxn id="17" idx="2"/>
          </p:cNvCxnSpPr>
          <p:nvPr/>
        </p:nvCxnSpPr>
        <p:spPr>
          <a:xfrm flipV="1">
            <a:off x="6285945" y="2774914"/>
            <a:ext cx="268137" cy="1955233"/>
          </a:xfrm>
          <a:prstGeom prst="bentConnector2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152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Workflow</a:t>
            </a:r>
            <a:r>
              <a:rPr lang="cs-CZ" dirty="0" smtClean="0"/>
              <a:t> </a:t>
            </a:r>
            <a:r>
              <a:rPr lang="cs-CZ" dirty="0" err="1" smtClean="0"/>
              <a:t>manager</a:t>
            </a:r>
            <a:r>
              <a:rPr lang="cs-CZ" dirty="0" smtClean="0"/>
              <a:t> - Architektura</a:t>
            </a:r>
            <a:endParaRPr lang="en-US" dirty="0"/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100" cap="all" dirty="0" smtClean="0"/>
              <a:t>rest</a:t>
            </a:r>
            <a:endParaRPr lang="en-US" sz="1100" cap="all" dirty="0"/>
          </a:p>
        </p:txBody>
      </p:sp>
      <p:sp>
        <p:nvSpPr>
          <p:cNvPr id="9" name="TextBox 5"/>
          <p:cNvSpPr txBox="1"/>
          <p:nvPr/>
        </p:nvSpPr>
        <p:spPr>
          <a:xfrm>
            <a:off x="339706" y="3896547"/>
            <a:ext cx="44603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000" dirty="0" smtClean="0">
                <a:solidFill>
                  <a:schemeClr val="tx1">
                    <a:lumMod val="75000"/>
                  </a:schemeClr>
                </a:solidFill>
                <a:latin typeface="Segoe UI Light" pitchFamily="34" charset="0"/>
              </a:rPr>
              <a:t>MY MÁME REST !</a:t>
            </a:r>
            <a:endParaRPr lang="en-US" sz="4000" dirty="0" smtClean="0">
              <a:solidFill>
                <a:schemeClr val="tx1">
                  <a:lumMod val="75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339706" y="2008290"/>
            <a:ext cx="446034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200" dirty="0" smtClean="0">
                <a:solidFill>
                  <a:schemeClr val="tx1">
                    <a:lumMod val="75000"/>
                  </a:schemeClr>
                </a:solidFill>
                <a:latin typeface="Segoe UI Light" pitchFamily="34" charset="0"/>
              </a:rPr>
              <a:t>Možná nějaká ta akce chybí, ale co na tom ….</a:t>
            </a:r>
            <a:endParaRPr lang="en-US" sz="3200" dirty="0" smtClean="0">
              <a:solidFill>
                <a:schemeClr val="tx1">
                  <a:lumMod val="75000"/>
                </a:schemeClr>
              </a:solidFill>
              <a:latin typeface="Segoe UI Light" pitchFamily="34" charset="0"/>
            </a:endParaRPr>
          </a:p>
        </p:txBody>
      </p:sp>
      <p:cxnSp>
        <p:nvCxnSpPr>
          <p:cNvPr id="7" name="Straight Connector 2"/>
          <p:cNvCxnSpPr/>
          <p:nvPr/>
        </p:nvCxnSpPr>
        <p:spPr>
          <a:xfrm>
            <a:off x="5500471" y="2960869"/>
            <a:ext cx="6003097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Callout 3"/>
          <p:cNvSpPr/>
          <p:nvPr/>
        </p:nvSpPr>
        <p:spPr>
          <a:xfrm rot="16200000">
            <a:off x="8410273" y="1762125"/>
            <a:ext cx="1204858" cy="3142605"/>
          </a:xfrm>
          <a:prstGeom prst="rightArrowCallout">
            <a:avLst>
              <a:gd name="adj1" fmla="val 46561"/>
              <a:gd name="adj2" fmla="val 34138"/>
              <a:gd name="adj3" fmla="val 25000"/>
              <a:gd name="adj4" fmla="val 62622"/>
            </a:avLst>
          </a:prstGeom>
          <a:solidFill>
            <a:schemeClr val="accent6">
              <a:lumMod val="75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05" tIns="35701" rIns="71405" bIns="35701" rtlCol="0" anchor="ctr"/>
          <a:lstStyle/>
          <a:p>
            <a:pPr algn="ctr" defTabSz="535617"/>
            <a:endParaRPr lang="en-US" sz="1097">
              <a:solidFill>
                <a:prstClr val="white"/>
              </a:solidFill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7505439" y="3318164"/>
            <a:ext cx="928314" cy="5571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05" tIns="35701" rIns="71405" bIns="35701" rtlCol="0" anchor="ctr"/>
          <a:lstStyle/>
          <a:p>
            <a:pPr algn="ctr" defTabSz="535617"/>
            <a:r>
              <a:rPr lang="en-US" sz="1097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JavaScript Library</a:t>
            </a:r>
          </a:p>
        </p:txBody>
      </p:sp>
      <p:sp>
        <p:nvSpPr>
          <p:cNvPr id="12" name="Rectangle 5"/>
          <p:cNvSpPr/>
          <p:nvPr/>
        </p:nvSpPr>
        <p:spPr>
          <a:xfrm>
            <a:off x="8526260" y="3318164"/>
            <a:ext cx="928314" cy="5571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05" tIns="35701" rIns="71405" bIns="35701" rtlCol="0" anchor="ctr"/>
          <a:lstStyle/>
          <a:p>
            <a:pPr algn="ctr" defTabSz="535617"/>
            <a:r>
              <a:rPr lang="en-US" sz="1097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Silverlight Library</a:t>
            </a:r>
          </a:p>
        </p:txBody>
      </p:sp>
      <p:sp>
        <p:nvSpPr>
          <p:cNvPr id="13" name="Rectangle 6"/>
          <p:cNvSpPr/>
          <p:nvPr/>
        </p:nvSpPr>
        <p:spPr>
          <a:xfrm>
            <a:off x="9547083" y="3318164"/>
            <a:ext cx="928314" cy="5571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05" tIns="35701" rIns="71405" bIns="35701" rtlCol="0" anchor="ctr"/>
          <a:lstStyle/>
          <a:p>
            <a:pPr algn="ctr" defTabSz="535617"/>
            <a:r>
              <a:rPr lang="en-US" sz="1097" dirty="0" err="1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.Net</a:t>
            </a:r>
            <a:r>
              <a:rPr lang="en-US" sz="1097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 CLR Library</a:t>
            </a:r>
          </a:p>
        </p:txBody>
      </p:sp>
      <p:sp>
        <p:nvSpPr>
          <p:cNvPr id="14" name="Rectangle 7"/>
          <p:cNvSpPr/>
          <p:nvPr/>
        </p:nvSpPr>
        <p:spPr>
          <a:xfrm>
            <a:off x="6366899" y="3982282"/>
            <a:ext cx="4208356" cy="5107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1405" tIns="35701" rIns="71405" bIns="35701" rtlCol="0" anchor="ctr"/>
          <a:lstStyle/>
          <a:p>
            <a:pPr algn="ctr" defTabSz="535617"/>
            <a:r>
              <a:rPr lang="en-US" sz="1097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Custom Client Code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5505496" y="2960872"/>
            <a:ext cx="501675" cy="240928"/>
          </a:xfrm>
          <a:prstGeom prst="rect">
            <a:avLst/>
          </a:prstGeom>
          <a:noFill/>
        </p:spPr>
        <p:txBody>
          <a:bodyPr wrap="none" lIns="71405" tIns="35701" rIns="71405" bIns="35701" rtlCol="0">
            <a:spAutoFit/>
          </a:bodyPr>
          <a:lstStyle/>
          <a:p>
            <a:pPr defTabSz="535617"/>
            <a:r>
              <a:rPr lang="en-US" sz="1097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Client</a:t>
            </a:r>
          </a:p>
        </p:txBody>
      </p:sp>
      <p:sp>
        <p:nvSpPr>
          <p:cNvPr id="16" name="TextBox 9"/>
          <p:cNvSpPr txBox="1"/>
          <p:nvPr/>
        </p:nvSpPr>
        <p:spPr>
          <a:xfrm>
            <a:off x="5481254" y="2730997"/>
            <a:ext cx="522513" cy="240928"/>
          </a:xfrm>
          <a:prstGeom prst="rect">
            <a:avLst/>
          </a:prstGeom>
          <a:noFill/>
        </p:spPr>
        <p:txBody>
          <a:bodyPr wrap="none" lIns="71405" tIns="35701" rIns="71405" bIns="35701" rtlCol="0">
            <a:spAutoFit/>
          </a:bodyPr>
          <a:lstStyle/>
          <a:p>
            <a:pPr defTabSz="535617"/>
            <a:r>
              <a:rPr lang="en-US" sz="1097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Server</a:t>
            </a:r>
          </a:p>
        </p:txBody>
      </p:sp>
      <p:sp>
        <p:nvSpPr>
          <p:cNvPr id="17" name="Rectangle 10"/>
          <p:cNvSpPr/>
          <p:nvPr/>
        </p:nvSpPr>
        <p:spPr>
          <a:xfrm>
            <a:off x="6428785" y="2209800"/>
            <a:ext cx="4146469" cy="510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05" tIns="35701" rIns="71405" bIns="35701" rtlCol="0" anchor="ctr"/>
          <a:lstStyle/>
          <a:p>
            <a:pPr algn="ctr" defTabSz="535617"/>
            <a:r>
              <a:rPr lang="en-US" sz="1097" b="1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_</a:t>
            </a:r>
            <a:r>
              <a:rPr lang="en-US" sz="1097" b="1" dirty="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api</a:t>
            </a:r>
            <a:r>
              <a:rPr lang="en-US" sz="1097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  is new alias for </a:t>
            </a:r>
            <a:r>
              <a:rPr lang="en-US" sz="1097" b="1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_</a:t>
            </a:r>
            <a:r>
              <a:rPr lang="en-US" sz="1097" b="1" dirty="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vti_bin</a:t>
            </a:r>
            <a:r>
              <a:rPr lang="en-US" sz="1097" b="1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/client.svc</a:t>
            </a:r>
          </a:p>
        </p:txBody>
      </p:sp>
      <p:sp>
        <p:nvSpPr>
          <p:cNvPr id="18" name="Down Arrow 11"/>
          <p:cNvSpPr/>
          <p:nvPr/>
        </p:nvSpPr>
        <p:spPr>
          <a:xfrm rot="10800000">
            <a:off x="6413810" y="2763057"/>
            <a:ext cx="997741" cy="1209703"/>
          </a:xfrm>
          <a:prstGeom prst="downArrow">
            <a:avLst>
              <a:gd name="adj1" fmla="val 51994"/>
              <a:gd name="adj2" fmla="val 52111"/>
            </a:avLst>
          </a:prstGeom>
          <a:solidFill>
            <a:schemeClr val="bg1">
              <a:lumMod val="65000"/>
              <a:alpha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05" tIns="35701" rIns="71405" bIns="35701" rtlCol="0" anchor="ctr"/>
          <a:lstStyle/>
          <a:p>
            <a:pPr algn="ctr" defTabSz="535617"/>
            <a:endParaRPr lang="en-US" sz="1097" dirty="0">
              <a:solidFill>
                <a:prstClr val="white"/>
              </a:solidFill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6510411" y="3036849"/>
            <a:ext cx="804540" cy="522223"/>
          </a:xfrm>
          <a:prstGeom prst="rect">
            <a:avLst/>
          </a:prstGeom>
          <a:noFill/>
        </p:spPr>
        <p:txBody>
          <a:bodyPr wrap="square" lIns="71405" tIns="35701" rIns="71405" bIns="35701" rtlCol="0">
            <a:spAutoFit/>
          </a:bodyPr>
          <a:lstStyle/>
          <a:p>
            <a:pPr algn="ctr" defTabSz="535617"/>
            <a:r>
              <a:rPr lang="en-US" sz="975" b="1" dirty="0">
                <a:solidFill>
                  <a:srgbClr val="FFFFFF"/>
                </a:solidFill>
              </a:rPr>
              <a:t>REST</a:t>
            </a:r>
          </a:p>
          <a:p>
            <a:pPr algn="ctr" defTabSz="535617"/>
            <a:r>
              <a:rPr lang="en-US" sz="975" b="1" dirty="0" err="1">
                <a:solidFill>
                  <a:srgbClr val="FFFFFF"/>
                </a:solidFill>
              </a:rPr>
              <a:t>OData</a:t>
            </a:r>
            <a:endParaRPr lang="en-US" sz="975" b="1" dirty="0">
              <a:solidFill>
                <a:srgbClr val="FFFFFF"/>
              </a:solidFill>
            </a:endParaRPr>
          </a:p>
          <a:p>
            <a:pPr algn="ctr" defTabSz="535617"/>
            <a:r>
              <a:rPr lang="en-US" sz="975" b="1" dirty="0">
                <a:solidFill>
                  <a:srgbClr val="FFFFFF"/>
                </a:solidFill>
              </a:rPr>
              <a:t>JSON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8610431" y="2989434"/>
            <a:ext cx="804540" cy="240928"/>
          </a:xfrm>
          <a:prstGeom prst="rect">
            <a:avLst/>
          </a:prstGeom>
          <a:noFill/>
        </p:spPr>
        <p:txBody>
          <a:bodyPr wrap="square" lIns="71405" tIns="35701" rIns="71405" bIns="35701" rtlCol="0">
            <a:spAutoFit/>
          </a:bodyPr>
          <a:lstStyle/>
          <a:p>
            <a:pPr algn="ctr" defTabSz="535617"/>
            <a:r>
              <a:rPr lang="en-US" sz="1097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CSOM</a:t>
            </a:r>
          </a:p>
        </p:txBody>
      </p:sp>
      <p:sp>
        <p:nvSpPr>
          <p:cNvPr id="55" name="TextBox 3"/>
          <p:cNvSpPr txBox="1"/>
          <p:nvPr/>
        </p:nvSpPr>
        <p:spPr>
          <a:xfrm>
            <a:off x="5872218" y="5334000"/>
            <a:ext cx="940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http(s)://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{Host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Name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}</a:t>
            </a:r>
            <a:r>
              <a:rPr lang="it-IT" dirty="0">
                <a:solidFill>
                  <a:srgbClr val="000000"/>
                </a:solidFill>
              </a:rPr>
              <a:t>/</a:t>
            </a:r>
            <a:r>
              <a:rPr lang="it-IT" dirty="0">
                <a:solidFill>
                  <a:srgbClr val="FF0000"/>
                </a:solidFill>
              </a:rPr>
              <a:t>{site}</a:t>
            </a:r>
            <a:r>
              <a:rPr lang="it-IT" dirty="0">
                <a:solidFill>
                  <a:srgbClr val="000000"/>
                </a:solidFill>
              </a:rPr>
              <a:t>/</a:t>
            </a:r>
            <a:r>
              <a:rPr lang="it-IT" dirty="0">
                <a:solidFill>
                  <a:srgbClr val="A82D18"/>
                </a:solidFill>
              </a:rPr>
              <a:t>_api</a:t>
            </a:r>
            <a:r>
              <a:rPr lang="it-IT" dirty="0">
                <a:solidFill>
                  <a:srgbClr val="000000"/>
                </a:solidFill>
              </a:rPr>
              <a:t>/</a:t>
            </a:r>
            <a:r>
              <a:rPr lang="en-US" dirty="0">
                <a:solidFill>
                  <a:srgbClr val="FFA720"/>
                </a:solidFill>
              </a:rPr>
              <a:t>{namespace</a:t>
            </a:r>
            <a:r>
              <a:rPr lang="en-US" dirty="0" smtClean="0">
                <a:solidFill>
                  <a:srgbClr val="FFA720"/>
                </a:solidFill>
              </a:rPr>
              <a:t>}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cs-CZ" dirty="0">
                <a:solidFill>
                  <a:srgbClr val="0070C0"/>
                </a:solidFill>
              </a:rPr>
              <a:t>o</a:t>
            </a:r>
            <a:r>
              <a:rPr lang="it-IT" dirty="0" smtClean="0">
                <a:solidFill>
                  <a:srgbClr val="0070C0"/>
                </a:solidFill>
              </a:rPr>
              <a:t>peration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12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Workflow</a:t>
            </a:r>
            <a:r>
              <a:rPr lang="cs-CZ" dirty="0" smtClean="0"/>
              <a:t> </a:t>
            </a:r>
            <a:r>
              <a:rPr lang="cs-CZ" dirty="0" err="1" smtClean="0"/>
              <a:t>manager</a:t>
            </a:r>
            <a:r>
              <a:rPr lang="cs-CZ" dirty="0" smtClean="0"/>
              <a:t> - Architektura</a:t>
            </a:r>
            <a:endParaRPr lang="en-US" dirty="0"/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1523603" y="996517"/>
            <a:ext cx="9141619" cy="2480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100" cap="all" dirty="0" smtClean="0"/>
              <a:t>Oprávnění</a:t>
            </a:r>
            <a:endParaRPr lang="en-US" sz="1100" cap="all" dirty="0"/>
          </a:p>
        </p:txBody>
      </p:sp>
      <p:sp>
        <p:nvSpPr>
          <p:cNvPr id="10" name="TextBox 6"/>
          <p:cNvSpPr txBox="1"/>
          <p:nvPr/>
        </p:nvSpPr>
        <p:spPr>
          <a:xfrm>
            <a:off x="336006" y="2549366"/>
            <a:ext cx="6596606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200" dirty="0" smtClean="0">
                <a:solidFill>
                  <a:schemeClr val="tx1">
                    <a:lumMod val="75000"/>
                  </a:schemeClr>
                </a:solidFill>
                <a:latin typeface="Segoe UI Light" pitchFamily="34" charset="0"/>
              </a:rPr>
              <a:t>Výchozí oprávnění WF APP: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1">
                    <a:lumMod val="75000"/>
                  </a:schemeClr>
                </a:solidFill>
                <a:latin typeface="Segoe UI Light" pitchFamily="34" charset="0"/>
              </a:rPr>
              <a:t>Čtení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1">
                    <a:lumMod val="75000"/>
                  </a:schemeClr>
                </a:solidFill>
                <a:latin typeface="Segoe UI Light" pitchFamily="34" charset="0"/>
              </a:rPr>
              <a:t>Zápis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1">
                    <a:lumMod val="75000"/>
                  </a:schemeClr>
                </a:solidFill>
                <a:latin typeface="Segoe UI Light" pitchFamily="34" charset="0"/>
              </a:rPr>
              <a:t>Mazání</a:t>
            </a:r>
          </a:p>
          <a:p>
            <a:endParaRPr lang="cs-CZ" sz="3200" dirty="0">
              <a:solidFill>
                <a:schemeClr val="tx1">
                  <a:lumMod val="75000"/>
                </a:schemeClr>
              </a:solidFill>
              <a:latin typeface="Segoe UI Light" pitchFamily="34" charset="0"/>
            </a:endParaRPr>
          </a:p>
          <a:p>
            <a:r>
              <a:rPr lang="cs-CZ" sz="3200" dirty="0" smtClean="0">
                <a:solidFill>
                  <a:schemeClr val="tx1">
                    <a:lumMod val="75000"/>
                  </a:schemeClr>
                </a:solidFill>
                <a:latin typeface="Segoe UI Light" pitchFamily="34" charset="0"/>
              </a:rPr>
              <a:t>Úroveň oprávnění WF APP lze změnit.</a:t>
            </a:r>
            <a:endParaRPr lang="en-US" sz="3200" dirty="0" smtClean="0">
              <a:solidFill>
                <a:schemeClr val="tx1">
                  <a:lumMod val="75000"/>
                </a:schemeClr>
              </a:solidFill>
              <a:latin typeface="Segoe UI Light" pitchFamily="34" charset="0"/>
            </a:endParaRPr>
          </a:p>
        </p:txBody>
      </p:sp>
      <p:grpSp>
        <p:nvGrpSpPr>
          <p:cNvPr id="21" name="Group 8"/>
          <p:cNvGrpSpPr/>
          <p:nvPr/>
        </p:nvGrpSpPr>
        <p:grpSpPr>
          <a:xfrm>
            <a:off x="6001067" y="2008290"/>
            <a:ext cx="2399665" cy="2072608"/>
            <a:chOff x="3452495" y="3328044"/>
            <a:chExt cx="2399665" cy="2072608"/>
          </a:xfrm>
        </p:grpSpPr>
        <p:sp>
          <p:nvSpPr>
            <p:cNvPr id="22" name="Oval 4"/>
            <p:cNvSpPr/>
            <p:nvPr/>
          </p:nvSpPr>
          <p:spPr>
            <a:xfrm>
              <a:off x="4236720" y="3328044"/>
              <a:ext cx="1615440" cy="1595120"/>
            </a:xfrm>
            <a:prstGeom prst="ellipse">
              <a:avLst/>
            </a:prstGeom>
            <a:solidFill>
              <a:schemeClr val="tx1">
                <a:lumMod val="7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TextBox 6"/>
            <p:cNvSpPr txBox="1"/>
            <p:nvPr/>
          </p:nvSpPr>
          <p:spPr>
            <a:xfrm>
              <a:off x="3452495" y="5031320"/>
              <a:ext cx="1849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rgbClr val="000000"/>
                  </a:solidFill>
                </a:rPr>
                <a:t>User </a:t>
              </a:r>
              <a:r>
                <a:rPr lang="it-IT" dirty="0" err="1" smtClean="0">
                  <a:solidFill>
                    <a:srgbClr val="000000"/>
                  </a:solidFill>
                </a:rPr>
                <a:t>Permissions</a:t>
              </a:r>
              <a:endParaRPr lang="it-IT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9"/>
          <p:cNvGrpSpPr/>
          <p:nvPr/>
        </p:nvGrpSpPr>
        <p:grpSpPr>
          <a:xfrm>
            <a:off x="9144952" y="2008290"/>
            <a:ext cx="2392680" cy="2114538"/>
            <a:chOff x="6596380" y="3328044"/>
            <a:chExt cx="2392680" cy="2114538"/>
          </a:xfrm>
        </p:grpSpPr>
        <p:sp>
          <p:nvSpPr>
            <p:cNvPr id="25" name="Oval 5"/>
            <p:cNvSpPr/>
            <p:nvPr/>
          </p:nvSpPr>
          <p:spPr>
            <a:xfrm>
              <a:off x="6596380" y="3328044"/>
              <a:ext cx="1615440" cy="1595120"/>
            </a:xfrm>
            <a:prstGeom prst="ellipse">
              <a:avLst/>
            </a:prstGeom>
            <a:solidFill>
              <a:schemeClr val="accent6">
                <a:lumMod val="7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TextBox 7"/>
            <p:cNvSpPr txBox="1"/>
            <p:nvPr/>
          </p:nvSpPr>
          <p:spPr>
            <a:xfrm>
              <a:off x="7139940" y="5073250"/>
              <a:ext cx="1849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>
                  <a:solidFill>
                    <a:srgbClr val="000000"/>
                  </a:solidFill>
                </a:rPr>
                <a:t>App</a:t>
              </a:r>
              <a:r>
                <a:rPr lang="it-IT" dirty="0" smtClean="0">
                  <a:solidFill>
                    <a:srgbClr val="000000"/>
                  </a:solidFill>
                </a:rPr>
                <a:t> </a:t>
              </a:r>
              <a:r>
                <a:rPr lang="it-IT" dirty="0" err="1" smtClean="0">
                  <a:solidFill>
                    <a:srgbClr val="000000"/>
                  </a:solidFill>
                </a:rPr>
                <a:t>Permissions</a:t>
              </a:r>
              <a:endParaRPr lang="it-IT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oup 13"/>
          <p:cNvGrpSpPr/>
          <p:nvPr/>
        </p:nvGrpSpPr>
        <p:grpSpPr>
          <a:xfrm>
            <a:off x="7853362" y="3008532"/>
            <a:ext cx="1849120" cy="1910714"/>
            <a:chOff x="5304790" y="4765166"/>
            <a:chExt cx="1849120" cy="1910714"/>
          </a:xfrm>
        </p:grpSpPr>
        <p:cxnSp>
          <p:nvCxnSpPr>
            <p:cNvPr id="28" name="Straight Arrow Connector 11"/>
            <p:cNvCxnSpPr/>
            <p:nvPr/>
          </p:nvCxnSpPr>
          <p:spPr>
            <a:xfrm flipH="1" flipV="1">
              <a:off x="6219190" y="4765166"/>
              <a:ext cx="10160" cy="12496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12"/>
            <p:cNvSpPr txBox="1"/>
            <p:nvPr/>
          </p:nvSpPr>
          <p:spPr>
            <a:xfrm>
              <a:off x="5304790" y="6029549"/>
              <a:ext cx="1849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>
                  <a:solidFill>
                    <a:srgbClr val="000000"/>
                  </a:solidFill>
                </a:rPr>
                <a:t>Workflow</a:t>
              </a:r>
              <a:r>
                <a:rPr lang="it-IT" dirty="0" smtClean="0">
                  <a:solidFill>
                    <a:srgbClr val="000000"/>
                  </a:solidFill>
                </a:rPr>
                <a:t> </a:t>
              </a:r>
              <a:r>
                <a:rPr lang="it-IT" dirty="0" err="1" smtClean="0">
                  <a:solidFill>
                    <a:srgbClr val="000000"/>
                  </a:solidFill>
                </a:rPr>
                <a:t>Permissions</a:t>
              </a:r>
              <a:endParaRPr lang="it-IT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012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134E-6 -1.48148E-6 L 0.05131 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7968E-6 -7.40741E-7 L -0.05067 0.000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workflow</a:t>
            </a:r>
            <a:r>
              <a:rPr lang="cs-CZ" dirty="0"/>
              <a:t> 2013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-1" y="3200400"/>
            <a:ext cx="12188825" cy="2209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lang="en-US" sz="2800" b="0" kern="1200" cap="all" baseline="0" dirty="0">
                <a:solidFill>
                  <a:srgbClr val="00AAD3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cs-CZ" sz="18000" dirty="0" smtClean="0"/>
              <a:t>DEMO</a:t>
            </a:r>
            <a:endParaRPr lang="cs-CZ" sz="18000" dirty="0"/>
          </a:p>
        </p:txBody>
      </p:sp>
    </p:spTree>
    <p:extLst>
      <p:ext uri="{BB962C8B-B14F-4D97-AF65-F5344CB8AC3E}">
        <p14:creationId xmlns:p14="http://schemas.microsoft.com/office/powerpoint/2010/main" val="834130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72200"/>
            <a:ext cx="7847012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65412" y="1756658"/>
            <a:ext cx="6858000" cy="535812"/>
          </a:xfrm>
        </p:spPr>
        <p:txBody>
          <a:bodyPr/>
          <a:lstStyle/>
          <a:p>
            <a:r>
              <a:rPr lang="cs-CZ" dirty="0" smtClean="0"/>
              <a:t>DĚKUJI VÁM ZA ÚČAST!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/>
          </p:nvPr>
        </p:nvSpPr>
        <p:spPr>
          <a:xfrm>
            <a:off x="5125077" y="5194300"/>
            <a:ext cx="1981200" cy="292100"/>
          </a:xfrm>
        </p:spPr>
        <p:txBody>
          <a:bodyPr>
            <a:normAutofit/>
          </a:bodyPr>
          <a:lstStyle/>
          <a:p>
            <a:pPr algn="ctr"/>
            <a:r>
              <a:rPr lang="cs-CZ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ONDŘEJ SOUKUP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665412" y="2448375"/>
            <a:ext cx="6858000" cy="248082"/>
          </a:xfrm>
        </p:spPr>
        <p:txBody>
          <a:bodyPr/>
          <a:lstStyle/>
          <a:p>
            <a:r>
              <a:rPr lang="cs-CZ" cap="all" dirty="0" smtClean="0"/>
              <a:t>Máte nějaké otázky</a:t>
            </a:r>
            <a:r>
              <a:rPr lang="en-US" cap="all" dirty="0" smtClean="0"/>
              <a:t>?</a:t>
            </a:r>
            <a:endParaRPr lang="en-US" cap="all" dirty="0"/>
          </a:p>
        </p:txBody>
      </p:sp>
      <p:pic>
        <p:nvPicPr>
          <p:cNvPr id="15" name="Picture 4" descr="d:\Desktop\logo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70"/>
          <a:stretch/>
        </p:blipFill>
        <p:spPr bwMode="auto">
          <a:xfrm>
            <a:off x="5734677" y="4810575"/>
            <a:ext cx="719470" cy="3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8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6"/>
          <p:cNvSpPr>
            <a:spLocks noGrp="1"/>
          </p:cNvSpPr>
          <p:nvPr>
            <p:ph type="title"/>
          </p:nvPr>
        </p:nvSpPr>
        <p:spPr>
          <a:xfrm>
            <a:off x="1524795" y="381794"/>
            <a:ext cx="9139238" cy="535672"/>
          </a:xfrm>
        </p:spPr>
        <p:txBody>
          <a:bodyPr/>
          <a:lstStyle/>
          <a:p>
            <a:r>
              <a:rPr lang="cs-CZ" dirty="0" smtClean="0"/>
              <a:t>ONDŘEJ SOUKUP</a:t>
            </a:r>
            <a:endParaRPr lang="en-US" dirty="0">
              <a:solidFill>
                <a:srgbClr val="00AAD3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23603" y="2743378"/>
            <a:ext cx="2893258" cy="2811580"/>
          </a:xfrm>
          <a:prstGeom prst="ellipse">
            <a:avLst/>
          </a:prstGeom>
          <a:solidFill>
            <a:srgbClr val="00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46989" y="4883244"/>
            <a:ext cx="837982" cy="837982"/>
          </a:xfrm>
          <a:prstGeom prst="ellipse">
            <a:avLst/>
          </a:prstGeom>
          <a:solidFill>
            <a:srgbClr val="00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04" y="2258275"/>
            <a:ext cx="2920583" cy="2822741"/>
          </a:xfrm>
        </p:spPr>
      </p:pic>
      <p:pic>
        <p:nvPicPr>
          <p:cNvPr id="27" name="Picture 4" descr="d:\Desktop\logo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370"/>
          <a:stretch/>
        </p:blipFill>
        <p:spPr bwMode="auto">
          <a:xfrm>
            <a:off x="4689508" y="5126176"/>
            <a:ext cx="719283" cy="35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ontent Placeholder 11"/>
          <p:cNvSpPr>
            <a:spLocks noGrp="1"/>
          </p:cNvSpPr>
          <p:nvPr>
            <p:ph sz="quarter" idx="16"/>
          </p:nvPr>
        </p:nvSpPr>
        <p:spPr>
          <a:xfrm>
            <a:off x="4676996" y="1040167"/>
            <a:ext cx="2805957" cy="228540"/>
          </a:xfrm>
        </p:spPr>
        <p:txBody>
          <a:bodyPr>
            <a:noAutofit/>
          </a:bodyPr>
          <a:lstStyle/>
          <a:p>
            <a:pPr algn="ctr"/>
            <a:r>
              <a:rPr lang="cs-CZ" sz="1400" b="0" cap="all" dirty="0" smtClean="0"/>
              <a:t>SharePoint </a:t>
            </a:r>
            <a:r>
              <a:rPr lang="cs-CZ" sz="1400" b="0" cap="all" dirty="0" err="1" smtClean="0"/>
              <a:t>architect</a:t>
            </a:r>
            <a:r>
              <a:rPr lang="cs-CZ" sz="1400" b="0" cap="all" dirty="0" smtClean="0"/>
              <a:t/>
            </a:r>
            <a:br>
              <a:rPr lang="cs-CZ" sz="1400" b="0" cap="all" dirty="0" smtClean="0"/>
            </a:br>
            <a:r>
              <a:rPr lang="cs-CZ" sz="1400" b="0" cap="all" dirty="0" smtClean="0"/>
              <a:t>MCSE, MCTS</a:t>
            </a:r>
            <a:r>
              <a:rPr lang="cs-CZ" sz="1400" b="0" cap="all" dirty="0"/>
              <a:t>, MCITP, MCSA</a:t>
            </a:r>
            <a:endParaRPr lang="en-US" sz="1400" b="0" cap="all" dirty="0"/>
          </a:p>
        </p:txBody>
      </p:sp>
      <p:sp>
        <p:nvSpPr>
          <p:cNvPr id="39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094412" y="1946777"/>
            <a:ext cx="5637332" cy="186445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 </a:t>
            </a:r>
            <a:br>
              <a:rPr lang="cs-CZ" sz="1200" dirty="0" smtClean="0"/>
            </a:br>
            <a:endParaRPr lang="cs-CZ" sz="1200" dirty="0" smtClean="0"/>
          </a:p>
          <a:p>
            <a:pPr>
              <a:spcBef>
                <a:spcPts val="1200"/>
              </a:spcBef>
            </a:pPr>
            <a:endParaRPr lang="cs-CZ" sz="1200" dirty="0" smtClean="0"/>
          </a:p>
          <a:p>
            <a:pPr>
              <a:spcBef>
                <a:spcPts val="1200"/>
              </a:spcBef>
            </a:pPr>
            <a:endParaRPr lang="cs-CZ" sz="1200" dirty="0"/>
          </a:p>
          <a:p>
            <a:pPr>
              <a:spcBef>
                <a:spcPts val="1200"/>
              </a:spcBef>
            </a:pPr>
            <a:endParaRPr lang="cs-CZ" sz="1200" dirty="0" smtClean="0"/>
          </a:p>
          <a:p>
            <a:pPr>
              <a:spcBef>
                <a:spcPts val="1200"/>
              </a:spcBef>
            </a:pPr>
            <a:endParaRPr lang="cs-CZ" sz="1200" dirty="0" smtClean="0"/>
          </a:p>
          <a:p>
            <a:pPr>
              <a:spcBef>
                <a:spcPts val="1200"/>
              </a:spcBef>
              <a:tabLst>
                <a:tab pos="447541" algn="l"/>
              </a:tabLst>
            </a:pPr>
            <a:r>
              <a:rPr lang="cs-CZ" sz="1200" dirty="0" smtClean="0"/>
              <a:t>	</a:t>
            </a:r>
            <a:endParaRPr lang="cs-CZ" sz="1200" dirty="0"/>
          </a:p>
          <a:p>
            <a:pPr>
              <a:spcBef>
                <a:spcPts val="1200"/>
              </a:spcBef>
              <a:tabLst>
                <a:tab pos="447541" algn="l"/>
              </a:tabLst>
            </a:pPr>
            <a:r>
              <a:rPr lang="cs-CZ" sz="1200" dirty="0"/>
              <a:t>          ondrej.soukup@mainstream.cz</a:t>
            </a:r>
          </a:p>
          <a:p>
            <a:pPr>
              <a:spcBef>
                <a:spcPts val="1200"/>
              </a:spcBef>
              <a:tabLst>
                <a:tab pos="447541" algn="l"/>
              </a:tabLst>
            </a:pPr>
            <a:r>
              <a:rPr lang="cs-CZ" sz="1200" dirty="0"/>
              <a:t>	</a:t>
            </a:r>
            <a:r>
              <a:rPr lang="cs-CZ" sz="1200" dirty="0" smtClean="0"/>
              <a:t>Mainstream Technologies, s.r.o.</a:t>
            </a:r>
            <a:endParaRPr lang="cs-CZ" sz="1200" dirty="0"/>
          </a:p>
          <a:p>
            <a:pPr>
              <a:spcBef>
                <a:spcPts val="1200"/>
              </a:spcBef>
              <a:tabLst>
                <a:tab pos="447541" algn="l"/>
              </a:tabLst>
            </a:pPr>
            <a:r>
              <a:rPr lang="cs-CZ" sz="1200" dirty="0"/>
              <a:t>	ondrej.soukup@mainstream.cz</a:t>
            </a:r>
          </a:p>
          <a:p>
            <a:pPr>
              <a:spcBef>
                <a:spcPts val="1200"/>
              </a:spcBef>
              <a:tabLst>
                <a:tab pos="447541" algn="l"/>
              </a:tabLst>
            </a:pPr>
            <a:r>
              <a:rPr lang="cs-CZ" sz="1200" dirty="0"/>
              <a:t>           </a:t>
            </a:r>
            <a:r>
              <a:rPr lang="en-US" sz="1200" dirty="0"/>
              <a:t>https://cz.linkedin.com/pub/ondřej-soukup/7b/5b4/570</a:t>
            </a:r>
            <a:r>
              <a:rPr lang="cs-CZ" sz="1200" dirty="0"/>
              <a:t>	</a:t>
            </a:r>
          </a:p>
        </p:txBody>
      </p:sp>
      <p:sp>
        <p:nvSpPr>
          <p:cNvPr id="30" name="Shape 4523"/>
          <p:cNvSpPr/>
          <p:nvPr/>
        </p:nvSpPr>
        <p:spPr>
          <a:xfrm>
            <a:off x="6161406" y="5437145"/>
            <a:ext cx="235581" cy="235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43" y="15276"/>
                </a:moveTo>
                <a:lnTo>
                  <a:pt x="13956" y="15276"/>
                </a:lnTo>
                <a:lnTo>
                  <a:pt x="13956" y="11374"/>
                </a:lnTo>
                <a:cubicBezTo>
                  <a:pt x="13956" y="10469"/>
                  <a:pt x="13639" y="9849"/>
                  <a:pt x="12848" y="9849"/>
                </a:cubicBezTo>
                <a:cubicBezTo>
                  <a:pt x="12243" y="9849"/>
                  <a:pt x="11883" y="10266"/>
                  <a:pt x="11725" y="10670"/>
                </a:cubicBezTo>
                <a:cubicBezTo>
                  <a:pt x="11668" y="10814"/>
                  <a:pt x="11653" y="11017"/>
                  <a:pt x="11653" y="11217"/>
                </a:cubicBezTo>
                <a:lnTo>
                  <a:pt x="11653" y="15276"/>
                </a:lnTo>
                <a:lnTo>
                  <a:pt x="9465" y="15276"/>
                </a:lnTo>
                <a:lnTo>
                  <a:pt x="9465" y="10483"/>
                </a:lnTo>
                <a:cubicBezTo>
                  <a:pt x="9465" y="9605"/>
                  <a:pt x="9437" y="8871"/>
                  <a:pt x="9408" y="8237"/>
                </a:cubicBezTo>
                <a:lnTo>
                  <a:pt x="11307" y="8237"/>
                </a:lnTo>
                <a:lnTo>
                  <a:pt x="11409" y="9218"/>
                </a:lnTo>
                <a:lnTo>
                  <a:pt x="11451" y="9218"/>
                </a:lnTo>
                <a:cubicBezTo>
                  <a:pt x="11739" y="8757"/>
                  <a:pt x="12444" y="8080"/>
                  <a:pt x="13625" y="8080"/>
                </a:cubicBezTo>
                <a:cubicBezTo>
                  <a:pt x="15064" y="8080"/>
                  <a:pt x="16143" y="9044"/>
                  <a:pt x="16143" y="11117"/>
                </a:cubicBezTo>
                <a:cubicBezTo>
                  <a:pt x="16143" y="11117"/>
                  <a:pt x="16143" y="15276"/>
                  <a:pt x="16143" y="15276"/>
                </a:cubicBezTo>
                <a:close/>
                <a:moveTo>
                  <a:pt x="7048" y="7375"/>
                </a:moveTo>
                <a:cubicBezTo>
                  <a:pt x="6357" y="7375"/>
                  <a:pt x="5912" y="6885"/>
                  <a:pt x="5912" y="6281"/>
                </a:cubicBezTo>
                <a:cubicBezTo>
                  <a:pt x="5912" y="5663"/>
                  <a:pt x="6372" y="5186"/>
                  <a:pt x="7077" y="5186"/>
                </a:cubicBezTo>
                <a:cubicBezTo>
                  <a:pt x="7783" y="5186"/>
                  <a:pt x="8215" y="5663"/>
                  <a:pt x="8228" y="6281"/>
                </a:cubicBezTo>
                <a:cubicBezTo>
                  <a:pt x="8228" y="6885"/>
                  <a:pt x="7783" y="7375"/>
                  <a:pt x="7048" y="7375"/>
                </a:cubicBezTo>
                <a:close/>
                <a:moveTo>
                  <a:pt x="8156" y="15276"/>
                </a:moveTo>
                <a:lnTo>
                  <a:pt x="5969" y="15276"/>
                </a:lnTo>
                <a:lnTo>
                  <a:pt x="5969" y="8237"/>
                </a:lnTo>
                <a:lnTo>
                  <a:pt x="8156" y="8237"/>
                </a:lnTo>
                <a:cubicBezTo>
                  <a:pt x="8156" y="8237"/>
                  <a:pt x="8156" y="15276"/>
                  <a:pt x="8156" y="15276"/>
                </a:cubicBezTo>
                <a:close/>
                <a:moveTo>
                  <a:pt x="10799" y="0"/>
                </a:moveTo>
                <a:cubicBezTo>
                  <a:pt x="4835" y="0"/>
                  <a:pt x="0" y="4834"/>
                  <a:pt x="0" y="10800"/>
                </a:cubicBezTo>
                <a:cubicBezTo>
                  <a:pt x="0" y="16764"/>
                  <a:pt x="4835" y="21600"/>
                  <a:pt x="10799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4"/>
                  <a:pt x="16765" y="0"/>
                  <a:pt x="10799" y="0"/>
                </a:cubicBezTo>
                <a:close/>
              </a:path>
            </a:pathLst>
          </a:custGeom>
          <a:solidFill>
            <a:srgbClr val="00AAD3"/>
          </a:solidFill>
          <a:ln w="12700">
            <a:miter lim="400000"/>
          </a:ln>
        </p:spPr>
        <p:txBody>
          <a:bodyPr lIns="19041" tIns="19041" rIns="19041" bIns="19041" anchor="ctr"/>
          <a:lstStyle/>
          <a:p>
            <a:pPr defTabSz="22848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1" name="Shape 4526"/>
          <p:cNvSpPr/>
          <p:nvPr/>
        </p:nvSpPr>
        <p:spPr>
          <a:xfrm>
            <a:off x="6164597" y="5068475"/>
            <a:ext cx="190361" cy="1986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99" y="15769"/>
                </a:moveTo>
                <a:cubicBezTo>
                  <a:pt x="15722" y="16433"/>
                  <a:pt x="15018" y="16961"/>
                  <a:pt x="14105" y="17335"/>
                </a:cubicBezTo>
                <a:cubicBezTo>
                  <a:pt x="13202" y="17704"/>
                  <a:pt x="12119" y="17893"/>
                  <a:pt x="10886" y="17893"/>
                </a:cubicBezTo>
                <a:cubicBezTo>
                  <a:pt x="9406" y="17893"/>
                  <a:pt x="8165" y="17636"/>
                  <a:pt x="7198" y="17129"/>
                </a:cubicBezTo>
                <a:cubicBezTo>
                  <a:pt x="6505" y="16761"/>
                  <a:pt x="5934" y="16262"/>
                  <a:pt x="5500" y="15645"/>
                </a:cubicBezTo>
                <a:cubicBezTo>
                  <a:pt x="5064" y="15024"/>
                  <a:pt x="4842" y="14404"/>
                  <a:pt x="4842" y="13810"/>
                </a:cubicBezTo>
                <a:cubicBezTo>
                  <a:pt x="4842" y="13436"/>
                  <a:pt x="4986" y="13114"/>
                  <a:pt x="5271" y="12851"/>
                </a:cubicBezTo>
                <a:cubicBezTo>
                  <a:pt x="5554" y="12588"/>
                  <a:pt x="5915" y="12455"/>
                  <a:pt x="6347" y="12455"/>
                </a:cubicBezTo>
                <a:cubicBezTo>
                  <a:pt x="6701" y="12455"/>
                  <a:pt x="7006" y="12561"/>
                  <a:pt x="7255" y="12767"/>
                </a:cubicBezTo>
                <a:cubicBezTo>
                  <a:pt x="7492" y="12965"/>
                  <a:pt x="7694" y="13260"/>
                  <a:pt x="7858" y="13637"/>
                </a:cubicBezTo>
                <a:cubicBezTo>
                  <a:pt x="8041" y="14051"/>
                  <a:pt x="8240" y="14398"/>
                  <a:pt x="8451" y="14672"/>
                </a:cubicBezTo>
                <a:cubicBezTo>
                  <a:pt x="8651" y="14937"/>
                  <a:pt x="8943" y="15157"/>
                  <a:pt x="9314" y="15330"/>
                </a:cubicBezTo>
                <a:cubicBezTo>
                  <a:pt x="9687" y="15504"/>
                  <a:pt x="10191" y="15593"/>
                  <a:pt x="10810" y="15593"/>
                </a:cubicBezTo>
                <a:cubicBezTo>
                  <a:pt x="11662" y="15593"/>
                  <a:pt x="12361" y="15414"/>
                  <a:pt x="12885" y="15059"/>
                </a:cubicBezTo>
                <a:cubicBezTo>
                  <a:pt x="13398" y="14715"/>
                  <a:pt x="13648" y="14301"/>
                  <a:pt x="13648" y="13794"/>
                </a:cubicBezTo>
                <a:cubicBezTo>
                  <a:pt x="13648" y="13393"/>
                  <a:pt x="13518" y="13076"/>
                  <a:pt x="13250" y="12829"/>
                </a:cubicBezTo>
                <a:cubicBezTo>
                  <a:pt x="12970" y="12572"/>
                  <a:pt x="12600" y="12369"/>
                  <a:pt x="12151" y="12231"/>
                </a:cubicBezTo>
                <a:cubicBezTo>
                  <a:pt x="11682" y="12087"/>
                  <a:pt x="11046" y="11933"/>
                  <a:pt x="10260" y="11770"/>
                </a:cubicBezTo>
                <a:cubicBezTo>
                  <a:pt x="9191" y="11545"/>
                  <a:pt x="8284" y="11277"/>
                  <a:pt x="7560" y="10973"/>
                </a:cubicBezTo>
                <a:cubicBezTo>
                  <a:pt x="6822" y="10665"/>
                  <a:pt x="6227" y="10234"/>
                  <a:pt x="5790" y="9697"/>
                </a:cubicBezTo>
                <a:cubicBezTo>
                  <a:pt x="5349" y="9150"/>
                  <a:pt x="5124" y="8464"/>
                  <a:pt x="5124" y="7660"/>
                </a:cubicBezTo>
                <a:cubicBezTo>
                  <a:pt x="5124" y="6893"/>
                  <a:pt x="5359" y="6202"/>
                  <a:pt x="5824" y="5603"/>
                </a:cubicBezTo>
                <a:cubicBezTo>
                  <a:pt x="6285" y="5013"/>
                  <a:pt x="6956" y="4552"/>
                  <a:pt x="7823" y="4235"/>
                </a:cubicBezTo>
                <a:cubicBezTo>
                  <a:pt x="8678" y="3923"/>
                  <a:pt x="9696" y="3766"/>
                  <a:pt x="10847" y="3766"/>
                </a:cubicBezTo>
                <a:cubicBezTo>
                  <a:pt x="11765" y="3766"/>
                  <a:pt x="12575" y="3872"/>
                  <a:pt x="13251" y="4078"/>
                </a:cubicBezTo>
                <a:cubicBezTo>
                  <a:pt x="13930" y="4286"/>
                  <a:pt x="14502" y="4568"/>
                  <a:pt x="14952" y="4915"/>
                </a:cubicBezTo>
                <a:cubicBezTo>
                  <a:pt x="15406" y="5265"/>
                  <a:pt x="15742" y="5636"/>
                  <a:pt x="15954" y="6023"/>
                </a:cubicBezTo>
                <a:cubicBezTo>
                  <a:pt x="16167" y="6416"/>
                  <a:pt x="16276" y="6806"/>
                  <a:pt x="16276" y="7183"/>
                </a:cubicBezTo>
                <a:cubicBezTo>
                  <a:pt x="16276" y="7546"/>
                  <a:pt x="16134" y="7876"/>
                  <a:pt x="15854" y="8164"/>
                </a:cubicBezTo>
                <a:cubicBezTo>
                  <a:pt x="15571" y="8454"/>
                  <a:pt x="15215" y="8600"/>
                  <a:pt x="14795" y="8600"/>
                </a:cubicBezTo>
                <a:cubicBezTo>
                  <a:pt x="14415" y="8600"/>
                  <a:pt x="14115" y="8508"/>
                  <a:pt x="13907" y="8326"/>
                </a:cubicBezTo>
                <a:cubicBezTo>
                  <a:pt x="13715" y="8158"/>
                  <a:pt x="13514" y="7895"/>
                  <a:pt x="13294" y="7519"/>
                </a:cubicBezTo>
                <a:cubicBezTo>
                  <a:pt x="13036" y="7039"/>
                  <a:pt x="12725" y="6660"/>
                  <a:pt x="12369" y="6392"/>
                </a:cubicBezTo>
                <a:cubicBezTo>
                  <a:pt x="12023" y="6132"/>
                  <a:pt x="11443" y="6002"/>
                  <a:pt x="10649" y="6002"/>
                </a:cubicBezTo>
                <a:cubicBezTo>
                  <a:pt x="9909" y="6002"/>
                  <a:pt x="9309" y="6145"/>
                  <a:pt x="8863" y="6435"/>
                </a:cubicBezTo>
                <a:cubicBezTo>
                  <a:pt x="8434" y="6711"/>
                  <a:pt x="8224" y="7031"/>
                  <a:pt x="8224" y="7408"/>
                </a:cubicBezTo>
                <a:cubicBezTo>
                  <a:pt x="8224" y="7641"/>
                  <a:pt x="8292" y="7833"/>
                  <a:pt x="8431" y="8001"/>
                </a:cubicBezTo>
                <a:cubicBezTo>
                  <a:pt x="8576" y="8177"/>
                  <a:pt x="8783" y="8332"/>
                  <a:pt x="9044" y="8459"/>
                </a:cubicBezTo>
                <a:cubicBezTo>
                  <a:pt x="9316" y="8594"/>
                  <a:pt x="9594" y="8700"/>
                  <a:pt x="9874" y="8776"/>
                </a:cubicBezTo>
                <a:cubicBezTo>
                  <a:pt x="10160" y="8855"/>
                  <a:pt x="10640" y="8971"/>
                  <a:pt x="11299" y="9123"/>
                </a:cubicBezTo>
                <a:cubicBezTo>
                  <a:pt x="12133" y="9299"/>
                  <a:pt x="12899" y="9497"/>
                  <a:pt x="13576" y="9708"/>
                </a:cubicBezTo>
                <a:cubicBezTo>
                  <a:pt x="14262" y="9925"/>
                  <a:pt x="14856" y="10193"/>
                  <a:pt x="15339" y="10502"/>
                </a:cubicBezTo>
                <a:cubicBezTo>
                  <a:pt x="15832" y="10819"/>
                  <a:pt x="16223" y="11225"/>
                  <a:pt x="16500" y="11713"/>
                </a:cubicBezTo>
                <a:cubicBezTo>
                  <a:pt x="16778" y="12201"/>
                  <a:pt x="16920" y="12802"/>
                  <a:pt x="16920" y="13501"/>
                </a:cubicBezTo>
                <a:cubicBezTo>
                  <a:pt x="16920" y="14339"/>
                  <a:pt x="16676" y="15100"/>
                  <a:pt x="16199" y="15769"/>
                </a:cubicBezTo>
                <a:close/>
                <a:moveTo>
                  <a:pt x="20979" y="13092"/>
                </a:moveTo>
                <a:cubicBezTo>
                  <a:pt x="21134" y="12390"/>
                  <a:pt x="21217" y="11662"/>
                  <a:pt x="21217" y="10914"/>
                </a:cubicBezTo>
                <a:cubicBezTo>
                  <a:pt x="21217" y="5302"/>
                  <a:pt x="16604" y="756"/>
                  <a:pt x="10915" y="756"/>
                </a:cubicBezTo>
                <a:cubicBezTo>
                  <a:pt x="10314" y="756"/>
                  <a:pt x="9726" y="807"/>
                  <a:pt x="9153" y="902"/>
                </a:cubicBezTo>
                <a:cubicBezTo>
                  <a:pt x="8231" y="331"/>
                  <a:pt x="7143" y="0"/>
                  <a:pt x="5974" y="0"/>
                </a:cubicBezTo>
                <a:cubicBezTo>
                  <a:pt x="2675" y="0"/>
                  <a:pt x="0" y="2636"/>
                  <a:pt x="0" y="5890"/>
                </a:cubicBezTo>
                <a:cubicBezTo>
                  <a:pt x="0" y="6977"/>
                  <a:pt x="300" y="7996"/>
                  <a:pt x="821" y="8871"/>
                </a:cubicBezTo>
                <a:cubicBezTo>
                  <a:pt x="684" y="9529"/>
                  <a:pt x="612" y="10215"/>
                  <a:pt x="612" y="10914"/>
                </a:cubicBezTo>
                <a:cubicBezTo>
                  <a:pt x="612" y="16522"/>
                  <a:pt x="5225" y="21072"/>
                  <a:pt x="10915" y="21072"/>
                </a:cubicBezTo>
                <a:cubicBezTo>
                  <a:pt x="11559" y="21072"/>
                  <a:pt x="12190" y="21012"/>
                  <a:pt x="12802" y="20901"/>
                </a:cubicBezTo>
                <a:cubicBezTo>
                  <a:pt x="13641" y="21348"/>
                  <a:pt x="14604" y="21600"/>
                  <a:pt x="15626" y="21600"/>
                </a:cubicBezTo>
                <a:cubicBezTo>
                  <a:pt x="18925" y="21600"/>
                  <a:pt x="21600" y="18964"/>
                  <a:pt x="21600" y="15710"/>
                </a:cubicBezTo>
                <a:cubicBezTo>
                  <a:pt x="21600" y="14769"/>
                  <a:pt x="21377" y="13881"/>
                  <a:pt x="20979" y="13092"/>
                </a:cubicBezTo>
                <a:close/>
              </a:path>
            </a:pathLst>
          </a:custGeom>
          <a:solidFill>
            <a:srgbClr val="00AAD3"/>
          </a:solidFill>
          <a:ln w="12700">
            <a:miter lim="400000"/>
          </a:ln>
        </p:spPr>
        <p:txBody>
          <a:bodyPr lIns="19041" tIns="19041" rIns="19041" bIns="19041" anchor="ctr"/>
          <a:lstStyle/>
          <a:p>
            <a:pPr defTabSz="22848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3" name="Shape 4304"/>
          <p:cNvSpPr/>
          <p:nvPr/>
        </p:nvSpPr>
        <p:spPr>
          <a:xfrm>
            <a:off x="6145506" y="4418475"/>
            <a:ext cx="228540" cy="147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9" h="21600" extrusionOk="0">
                <a:moveTo>
                  <a:pt x="20331" y="5746"/>
                </a:moveTo>
                <a:cubicBezTo>
                  <a:pt x="19692" y="6285"/>
                  <a:pt x="11827" y="12917"/>
                  <a:pt x="11435" y="13248"/>
                </a:cubicBezTo>
                <a:cubicBezTo>
                  <a:pt x="11043" y="13577"/>
                  <a:pt x="10769" y="13620"/>
                  <a:pt x="10390" y="13620"/>
                </a:cubicBezTo>
                <a:cubicBezTo>
                  <a:pt x="10011" y="13620"/>
                  <a:pt x="9735" y="13577"/>
                  <a:pt x="9343" y="13248"/>
                </a:cubicBezTo>
                <a:cubicBezTo>
                  <a:pt x="8951" y="12917"/>
                  <a:pt x="1088" y="6285"/>
                  <a:pt x="448" y="5746"/>
                </a:cubicBezTo>
                <a:cubicBezTo>
                  <a:pt x="-3" y="5367"/>
                  <a:pt x="0" y="5811"/>
                  <a:pt x="0" y="6155"/>
                </a:cubicBezTo>
                <a:cubicBezTo>
                  <a:pt x="0" y="6498"/>
                  <a:pt x="0" y="19814"/>
                  <a:pt x="0" y="19814"/>
                </a:cubicBezTo>
                <a:cubicBezTo>
                  <a:pt x="0" y="20594"/>
                  <a:pt x="645" y="21600"/>
                  <a:pt x="1145" y="21600"/>
                </a:cubicBezTo>
                <a:lnTo>
                  <a:pt x="19633" y="21600"/>
                </a:lnTo>
                <a:cubicBezTo>
                  <a:pt x="20134" y="21600"/>
                  <a:pt x="20779" y="20594"/>
                  <a:pt x="20779" y="19814"/>
                </a:cubicBezTo>
                <a:cubicBezTo>
                  <a:pt x="20779" y="19814"/>
                  <a:pt x="20779" y="6498"/>
                  <a:pt x="20779" y="6155"/>
                </a:cubicBezTo>
                <a:cubicBezTo>
                  <a:pt x="20779" y="5811"/>
                  <a:pt x="20783" y="5367"/>
                  <a:pt x="20331" y="5746"/>
                </a:cubicBezTo>
                <a:close/>
                <a:moveTo>
                  <a:pt x="687" y="2021"/>
                </a:moveTo>
                <a:cubicBezTo>
                  <a:pt x="1250" y="2510"/>
                  <a:pt x="9053" y="9271"/>
                  <a:pt x="9343" y="9524"/>
                </a:cubicBezTo>
                <a:cubicBezTo>
                  <a:pt x="9634" y="9775"/>
                  <a:pt x="10011" y="9897"/>
                  <a:pt x="10390" y="9897"/>
                </a:cubicBezTo>
                <a:cubicBezTo>
                  <a:pt x="10769" y="9897"/>
                  <a:pt x="11145" y="9775"/>
                  <a:pt x="11435" y="9524"/>
                </a:cubicBezTo>
                <a:cubicBezTo>
                  <a:pt x="11726" y="9271"/>
                  <a:pt x="19529" y="2510"/>
                  <a:pt x="20093" y="2021"/>
                </a:cubicBezTo>
                <a:cubicBezTo>
                  <a:pt x="20656" y="1534"/>
                  <a:pt x="21190" y="0"/>
                  <a:pt x="20154" y="0"/>
                </a:cubicBezTo>
                <a:lnTo>
                  <a:pt x="624" y="0"/>
                </a:lnTo>
                <a:cubicBezTo>
                  <a:pt x="-410" y="0"/>
                  <a:pt x="122" y="1534"/>
                  <a:pt x="687" y="2021"/>
                </a:cubicBezTo>
                <a:close/>
              </a:path>
            </a:pathLst>
          </a:custGeom>
          <a:solidFill>
            <a:srgbClr val="00AAD3"/>
          </a:solidFill>
          <a:ln w="12700">
            <a:miter lim="400000"/>
          </a:ln>
        </p:spPr>
        <p:txBody>
          <a:bodyPr lIns="19041" tIns="19041" rIns="19041" bIns="19041" anchor="ctr"/>
          <a:lstStyle/>
          <a:p>
            <a:pPr defTabSz="22848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99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4" name="Shape 4337"/>
          <p:cNvSpPr/>
          <p:nvPr/>
        </p:nvSpPr>
        <p:spPr>
          <a:xfrm>
            <a:off x="6141298" y="4711130"/>
            <a:ext cx="236956" cy="212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7" h="21458" extrusionOk="0">
                <a:moveTo>
                  <a:pt x="20906" y="11130"/>
                </a:moveTo>
                <a:lnTo>
                  <a:pt x="11466" y="425"/>
                </a:lnTo>
                <a:cubicBezTo>
                  <a:pt x="10983" y="-142"/>
                  <a:pt x="10193" y="-142"/>
                  <a:pt x="9710" y="425"/>
                </a:cubicBezTo>
                <a:lnTo>
                  <a:pt x="271" y="11130"/>
                </a:lnTo>
                <a:cubicBezTo>
                  <a:pt x="-212" y="11696"/>
                  <a:pt x="-32" y="12160"/>
                  <a:pt x="671" y="12160"/>
                </a:cubicBezTo>
                <a:lnTo>
                  <a:pt x="2638" y="12160"/>
                </a:lnTo>
                <a:lnTo>
                  <a:pt x="2638" y="20381"/>
                </a:lnTo>
                <a:cubicBezTo>
                  <a:pt x="2638" y="20976"/>
                  <a:pt x="2661" y="21458"/>
                  <a:pt x="3609" y="21458"/>
                </a:cubicBezTo>
                <a:lnTo>
                  <a:pt x="8190" y="21458"/>
                </a:lnTo>
                <a:lnTo>
                  <a:pt x="8190" y="13214"/>
                </a:lnTo>
                <a:lnTo>
                  <a:pt x="12986" y="13214"/>
                </a:lnTo>
                <a:lnTo>
                  <a:pt x="12986" y="21458"/>
                </a:lnTo>
                <a:lnTo>
                  <a:pt x="17795" y="21458"/>
                </a:lnTo>
                <a:cubicBezTo>
                  <a:pt x="18518" y="21458"/>
                  <a:pt x="18538" y="20976"/>
                  <a:pt x="18538" y="20381"/>
                </a:cubicBezTo>
                <a:lnTo>
                  <a:pt x="18538" y="12160"/>
                </a:lnTo>
                <a:lnTo>
                  <a:pt x="20505" y="12160"/>
                </a:lnTo>
                <a:cubicBezTo>
                  <a:pt x="21208" y="12160"/>
                  <a:pt x="21388" y="11696"/>
                  <a:pt x="20906" y="11130"/>
                </a:cubicBezTo>
                <a:close/>
              </a:path>
            </a:pathLst>
          </a:custGeom>
          <a:solidFill>
            <a:srgbClr val="00AAD3"/>
          </a:solidFill>
          <a:ln w="12700">
            <a:miter lim="400000"/>
          </a:ln>
        </p:spPr>
        <p:txBody>
          <a:bodyPr lIns="19041" tIns="19041" rIns="19041" bIns="19041" anchor="ctr"/>
          <a:lstStyle/>
          <a:p>
            <a:pPr defTabSz="22848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768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55" grpId="0"/>
      <p:bldP spid="3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20699" y="1447802"/>
            <a:ext cx="5232401" cy="3657598"/>
          </a:xfrm>
        </p:spPr>
        <p:txBody>
          <a:bodyPr/>
          <a:lstStyle/>
          <a:p>
            <a:r>
              <a:rPr lang="cs-CZ" dirty="0"/>
              <a:t>Co je cílem přednášky?</a:t>
            </a:r>
          </a:p>
        </p:txBody>
      </p:sp>
      <p:pic>
        <p:nvPicPr>
          <p:cNvPr id="1026" name="Picture 2" descr="https://i-technet.sec.s-msft.com/dynimg/IC5990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3124200"/>
            <a:ext cx="51054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974" y="228600"/>
            <a:ext cx="4029075" cy="269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793" y="1903615"/>
            <a:ext cx="9141619" cy="535812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NAŠE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AGENDA</a:t>
            </a:r>
          </a:p>
        </p:txBody>
      </p:sp>
      <p:sp>
        <p:nvSpPr>
          <p:cNvPr id="9" name="Shape 72"/>
          <p:cNvSpPr/>
          <p:nvPr/>
        </p:nvSpPr>
        <p:spPr>
          <a:xfrm>
            <a:off x="1870338" y="1066800"/>
            <a:ext cx="1959988" cy="2160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1" h="21600" extrusionOk="0">
                <a:moveTo>
                  <a:pt x="10037" y="19338"/>
                </a:moveTo>
                <a:cubicBezTo>
                  <a:pt x="5864" y="19338"/>
                  <a:pt x="2479" y="16250"/>
                  <a:pt x="2479" y="12440"/>
                </a:cubicBezTo>
                <a:cubicBezTo>
                  <a:pt x="2479" y="8630"/>
                  <a:pt x="5863" y="5542"/>
                  <a:pt x="10037" y="5542"/>
                </a:cubicBezTo>
                <a:cubicBezTo>
                  <a:pt x="14211" y="5542"/>
                  <a:pt x="17596" y="8630"/>
                  <a:pt x="17596" y="12440"/>
                </a:cubicBezTo>
                <a:cubicBezTo>
                  <a:pt x="17596" y="16249"/>
                  <a:pt x="14211" y="19338"/>
                  <a:pt x="10037" y="19338"/>
                </a:cubicBezTo>
                <a:close/>
                <a:moveTo>
                  <a:pt x="10037" y="3279"/>
                </a:moveTo>
                <a:cubicBezTo>
                  <a:pt x="4492" y="3279"/>
                  <a:pt x="0" y="7380"/>
                  <a:pt x="0" y="12439"/>
                </a:cubicBezTo>
                <a:cubicBezTo>
                  <a:pt x="0" y="17500"/>
                  <a:pt x="4492" y="21600"/>
                  <a:pt x="10037" y="21600"/>
                </a:cubicBezTo>
                <a:cubicBezTo>
                  <a:pt x="15578" y="21600"/>
                  <a:pt x="20072" y="17500"/>
                  <a:pt x="20072" y="12439"/>
                </a:cubicBezTo>
                <a:cubicBezTo>
                  <a:pt x="20072" y="7381"/>
                  <a:pt x="15578" y="3279"/>
                  <a:pt x="10037" y="3279"/>
                </a:cubicBezTo>
                <a:close/>
                <a:moveTo>
                  <a:pt x="21309" y="3603"/>
                </a:moveTo>
                <a:cubicBezTo>
                  <a:pt x="21071" y="3343"/>
                  <a:pt x="20818" y="3088"/>
                  <a:pt x="20549" y="2843"/>
                </a:cubicBezTo>
                <a:cubicBezTo>
                  <a:pt x="20281" y="2597"/>
                  <a:pt x="20002" y="2368"/>
                  <a:pt x="19719" y="2150"/>
                </a:cubicBezTo>
                <a:cubicBezTo>
                  <a:pt x="19529" y="2004"/>
                  <a:pt x="18972" y="1885"/>
                  <a:pt x="18619" y="2207"/>
                </a:cubicBezTo>
                <a:cubicBezTo>
                  <a:pt x="18267" y="2529"/>
                  <a:pt x="16577" y="4070"/>
                  <a:pt x="16577" y="4070"/>
                </a:cubicBezTo>
                <a:cubicBezTo>
                  <a:pt x="17075" y="4396"/>
                  <a:pt x="17560" y="4754"/>
                  <a:pt x="18008" y="5162"/>
                </a:cubicBezTo>
                <a:cubicBezTo>
                  <a:pt x="18456" y="5570"/>
                  <a:pt x="18847" y="6012"/>
                  <a:pt x="19205" y="6468"/>
                </a:cubicBezTo>
                <a:cubicBezTo>
                  <a:pt x="19205" y="6468"/>
                  <a:pt x="20894" y="4928"/>
                  <a:pt x="21245" y="4606"/>
                </a:cubicBezTo>
                <a:cubicBezTo>
                  <a:pt x="21600" y="4282"/>
                  <a:pt x="21469" y="3775"/>
                  <a:pt x="21309" y="3603"/>
                </a:cubicBezTo>
                <a:close/>
                <a:moveTo>
                  <a:pt x="6371" y="2716"/>
                </a:moveTo>
                <a:cubicBezTo>
                  <a:pt x="7520" y="2351"/>
                  <a:pt x="8752" y="2149"/>
                  <a:pt x="10037" y="2149"/>
                </a:cubicBezTo>
                <a:cubicBezTo>
                  <a:pt x="11322" y="2149"/>
                  <a:pt x="12553" y="2351"/>
                  <a:pt x="13703" y="2716"/>
                </a:cubicBezTo>
                <a:cubicBezTo>
                  <a:pt x="14111" y="2845"/>
                  <a:pt x="14651" y="2586"/>
                  <a:pt x="14411" y="2025"/>
                </a:cubicBezTo>
                <a:cubicBezTo>
                  <a:pt x="14237" y="1618"/>
                  <a:pt x="14068" y="1220"/>
                  <a:pt x="14000" y="1058"/>
                </a:cubicBezTo>
                <a:cubicBezTo>
                  <a:pt x="13838" y="675"/>
                  <a:pt x="13257" y="358"/>
                  <a:pt x="13004" y="306"/>
                </a:cubicBezTo>
                <a:cubicBezTo>
                  <a:pt x="12047" y="110"/>
                  <a:pt x="11056" y="0"/>
                  <a:pt x="10037" y="0"/>
                </a:cubicBezTo>
                <a:cubicBezTo>
                  <a:pt x="9017" y="0"/>
                  <a:pt x="8026" y="110"/>
                  <a:pt x="7068" y="306"/>
                </a:cubicBezTo>
                <a:cubicBezTo>
                  <a:pt x="6815" y="358"/>
                  <a:pt x="6236" y="675"/>
                  <a:pt x="6073" y="1058"/>
                </a:cubicBezTo>
                <a:cubicBezTo>
                  <a:pt x="6005" y="1220"/>
                  <a:pt x="5836" y="1618"/>
                  <a:pt x="5662" y="2025"/>
                </a:cubicBezTo>
                <a:cubicBezTo>
                  <a:pt x="5423" y="2586"/>
                  <a:pt x="5963" y="2846"/>
                  <a:pt x="6371" y="2716"/>
                </a:cubicBezTo>
                <a:close/>
                <a:moveTo>
                  <a:pt x="6786" y="7627"/>
                </a:moveTo>
                <a:cubicBezTo>
                  <a:pt x="6232" y="7938"/>
                  <a:pt x="8269" y="12424"/>
                  <a:pt x="8766" y="13155"/>
                </a:cubicBezTo>
                <a:cubicBezTo>
                  <a:pt x="9199" y="13798"/>
                  <a:pt x="10120" y="13994"/>
                  <a:pt x="10820" y="13601"/>
                </a:cubicBezTo>
                <a:cubicBezTo>
                  <a:pt x="11523" y="13202"/>
                  <a:pt x="11743" y="12363"/>
                  <a:pt x="11309" y="11723"/>
                </a:cubicBezTo>
                <a:cubicBezTo>
                  <a:pt x="10817" y="10990"/>
                  <a:pt x="7338" y="7315"/>
                  <a:pt x="6786" y="7627"/>
                </a:cubicBezTo>
                <a:close/>
              </a:path>
            </a:pathLst>
          </a:custGeom>
          <a:solidFill>
            <a:srgbClr val="00AAD3"/>
          </a:solidFill>
          <a:ln w="12700">
            <a:miter lim="400000"/>
          </a:ln>
        </p:spPr>
        <p:txBody>
          <a:bodyPr lIns="21824" tIns="21824" rIns="21824" bIns="21824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1" name="Rectangle 30"/>
          <p:cNvSpPr/>
          <p:nvPr/>
        </p:nvSpPr>
        <p:spPr>
          <a:xfrm>
            <a:off x="10285412" y="152400"/>
            <a:ext cx="18288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hape 77"/>
          <p:cNvSpPr/>
          <p:nvPr/>
        </p:nvSpPr>
        <p:spPr>
          <a:xfrm>
            <a:off x="5185197" y="3128017"/>
            <a:ext cx="574900" cy="575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AAD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cap="all"/>
          </a:p>
        </p:txBody>
      </p:sp>
      <p:sp>
        <p:nvSpPr>
          <p:cNvPr id="24" name="Shape 80"/>
          <p:cNvSpPr/>
          <p:nvPr/>
        </p:nvSpPr>
        <p:spPr>
          <a:xfrm>
            <a:off x="5185197" y="3952607"/>
            <a:ext cx="574900" cy="575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AAD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cap="all"/>
          </a:p>
        </p:txBody>
      </p:sp>
      <p:sp>
        <p:nvSpPr>
          <p:cNvPr id="25" name="Shape 83"/>
          <p:cNvSpPr/>
          <p:nvPr/>
        </p:nvSpPr>
        <p:spPr>
          <a:xfrm>
            <a:off x="5185197" y="4777198"/>
            <a:ext cx="574900" cy="575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AAD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cap="all"/>
          </a:p>
        </p:txBody>
      </p:sp>
      <p:sp>
        <p:nvSpPr>
          <p:cNvPr id="27" name="Content Placeholder 4"/>
          <p:cNvSpPr>
            <a:spLocks noGrp="1"/>
          </p:cNvSpPr>
          <p:nvPr>
            <p:ph sz="quarter" idx="16"/>
          </p:nvPr>
        </p:nvSpPr>
        <p:spPr>
          <a:xfrm>
            <a:off x="5130342" y="3269493"/>
            <a:ext cx="684610" cy="292100"/>
          </a:xfrm>
        </p:spPr>
        <p:txBody>
          <a:bodyPr anchor="ctr">
            <a:normAutofit/>
          </a:bodyPr>
          <a:lstStyle/>
          <a:p>
            <a:pPr algn="ctr"/>
            <a:r>
              <a:rPr lang="cs-CZ" sz="1100" b="1" cap="all" dirty="0" smtClean="0">
                <a:solidFill>
                  <a:schemeClr val="bg1"/>
                </a:solidFill>
              </a:rPr>
              <a:t>1.</a:t>
            </a:r>
            <a:endParaRPr lang="en-US" sz="1100" b="1" cap="all" dirty="0">
              <a:solidFill>
                <a:schemeClr val="bg1"/>
              </a:solidFill>
            </a:endParaRPr>
          </a:p>
        </p:txBody>
      </p:sp>
      <p:sp>
        <p:nvSpPr>
          <p:cNvPr id="28" name="Content Placeholder 4"/>
          <p:cNvSpPr>
            <a:spLocks noGrp="1"/>
          </p:cNvSpPr>
          <p:nvPr>
            <p:ph sz="quarter" idx="16"/>
          </p:nvPr>
        </p:nvSpPr>
        <p:spPr>
          <a:xfrm>
            <a:off x="5130342" y="4094082"/>
            <a:ext cx="684610" cy="292100"/>
          </a:xfrm>
        </p:spPr>
        <p:txBody>
          <a:bodyPr anchor="ctr">
            <a:normAutofit/>
          </a:bodyPr>
          <a:lstStyle/>
          <a:p>
            <a:pPr algn="ctr"/>
            <a:r>
              <a:rPr lang="cs-CZ" sz="1100" b="1" cap="all" dirty="0" smtClean="0">
                <a:solidFill>
                  <a:schemeClr val="bg1"/>
                </a:solidFill>
              </a:rPr>
              <a:t>2.</a:t>
            </a:r>
            <a:endParaRPr lang="en-US" sz="1100" b="1" cap="all" dirty="0">
              <a:solidFill>
                <a:schemeClr val="bg1"/>
              </a:solidFill>
            </a:endParaRPr>
          </a:p>
        </p:txBody>
      </p:sp>
      <p:sp>
        <p:nvSpPr>
          <p:cNvPr id="29" name="Content Placeholder 4"/>
          <p:cNvSpPr>
            <a:spLocks noGrp="1"/>
          </p:cNvSpPr>
          <p:nvPr>
            <p:ph sz="quarter" idx="16"/>
          </p:nvPr>
        </p:nvSpPr>
        <p:spPr>
          <a:xfrm>
            <a:off x="5130342" y="4918674"/>
            <a:ext cx="684610" cy="292100"/>
          </a:xfrm>
        </p:spPr>
        <p:txBody>
          <a:bodyPr anchor="ctr">
            <a:normAutofit/>
          </a:bodyPr>
          <a:lstStyle/>
          <a:p>
            <a:pPr algn="ctr"/>
            <a:r>
              <a:rPr lang="cs-CZ" sz="1100" cap="all" dirty="0" smtClean="0">
                <a:solidFill>
                  <a:schemeClr val="bg1"/>
                </a:solidFill>
              </a:rPr>
              <a:t>3.</a:t>
            </a:r>
            <a:endParaRPr lang="en-US" sz="1100" b="1" cap="all" dirty="0">
              <a:solidFill>
                <a:schemeClr val="bg1"/>
              </a:solidFill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940842" y="4037802"/>
            <a:ext cx="5120640" cy="427226"/>
          </a:xfrm>
        </p:spPr>
        <p:txBody>
          <a:bodyPr anchor="ctr">
            <a:normAutofit/>
          </a:bodyPr>
          <a:lstStyle/>
          <a:p>
            <a:r>
              <a:rPr lang="cs-CZ" sz="1600" cap="all" dirty="0" err="1"/>
              <a:t>Workflow</a:t>
            </a:r>
            <a:r>
              <a:rPr lang="cs-CZ" sz="1600" cap="all" dirty="0"/>
              <a:t> </a:t>
            </a:r>
            <a:r>
              <a:rPr lang="cs-CZ" sz="1600" cap="all" dirty="0" err="1"/>
              <a:t>manager</a:t>
            </a:r>
            <a:r>
              <a:rPr lang="cs-CZ" sz="1600" cap="all" dirty="0"/>
              <a:t> - Architektura</a:t>
            </a:r>
            <a:endParaRPr lang="en-US" sz="1600" cap="all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940842" y="4862394"/>
            <a:ext cx="4572000" cy="427226"/>
          </a:xfrm>
        </p:spPr>
        <p:txBody>
          <a:bodyPr anchor="ctr">
            <a:normAutofit/>
          </a:bodyPr>
          <a:lstStyle/>
          <a:p>
            <a:r>
              <a:rPr lang="cs-CZ" sz="1600" cap="all" dirty="0" smtClean="0"/>
              <a:t>DEMO</a:t>
            </a:r>
            <a:endParaRPr lang="en-US" sz="1600" cap="all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940842" y="3213213"/>
            <a:ext cx="5120640" cy="427226"/>
          </a:xfrm>
        </p:spPr>
        <p:txBody>
          <a:bodyPr anchor="ctr">
            <a:noAutofit/>
          </a:bodyPr>
          <a:lstStyle/>
          <a:p>
            <a:r>
              <a:rPr lang="en-US" sz="1600" cap="all" dirty="0" err="1"/>
              <a:t>Mýty</a:t>
            </a:r>
            <a:r>
              <a:rPr lang="en-US" sz="1600" cap="all" dirty="0"/>
              <a:t> </a:t>
            </a:r>
            <a:r>
              <a:rPr lang="cs-CZ" sz="1600" cap="all" dirty="0" smtClean="0"/>
              <a:t>o </a:t>
            </a:r>
            <a:r>
              <a:rPr lang="cs-CZ" sz="1600" cap="all" dirty="0" err="1" smtClean="0"/>
              <a:t>workflow</a:t>
            </a:r>
            <a:r>
              <a:rPr lang="cs-CZ" sz="1600" cap="all" dirty="0" smtClean="0"/>
              <a:t> 2013</a:t>
            </a:r>
            <a:endParaRPr lang="en-US" sz="1600" cap="all" dirty="0"/>
          </a:p>
        </p:txBody>
      </p:sp>
    </p:spTree>
    <p:extLst>
      <p:ext uri="{BB962C8B-B14F-4D97-AF65-F5344CB8AC3E}">
        <p14:creationId xmlns:p14="http://schemas.microsoft.com/office/powerpoint/2010/main" val="40393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21" grpId="0" animBg="1"/>
      <p:bldP spid="24" grpId="0" animBg="1"/>
      <p:bldP spid="25" grpId="0" animBg="1"/>
      <p:bldP spid="27" grpId="0" build="p"/>
      <p:bldP spid="28" grpId="0" build="p"/>
      <p:bldP spid="29" grpId="0" build="p"/>
      <p:bldP spid="30" grpId="0" build="p"/>
      <p:bldP spid="32" grpId="0" build="p"/>
      <p:bldP spid="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837113" y="3894356"/>
            <a:ext cx="2514600" cy="2921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Now … Let’s Talk About </a:t>
            </a:r>
            <a:r>
              <a:rPr lang="en-US" b="1" dirty="0" smtClean="0">
                <a:solidFill>
                  <a:schemeClr val="bg1"/>
                </a:solidFill>
              </a:rPr>
              <a:t>…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3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7" y="1364777"/>
            <a:ext cx="11235794" cy="2358130"/>
          </a:xfrm>
        </p:spPr>
      </p:pic>
      <p:sp>
        <p:nvSpPr>
          <p:cNvPr id="9" name="Rectangle 8"/>
          <p:cNvSpPr/>
          <p:nvPr/>
        </p:nvSpPr>
        <p:spPr>
          <a:xfrm>
            <a:off x="10285412" y="152400"/>
            <a:ext cx="18288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5051039"/>
            <a:ext cx="12188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all" dirty="0" err="1">
                <a:solidFill>
                  <a:srgbClr val="00AAD3"/>
                </a:solidFill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Sharepoint</a:t>
            </a:r>
            <a:r>
              <a:rPr lang="en-US" sz="2800" cap="all" dirty="0">
                <a:solidFill>
                  <a:srgbClr val="00AAD3"/>
                </a:solidFill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cap="all" dirty="0" smtClean="0">
                <a:solidFill>
                  <a:srgbClr val="00AAD3"/>
                </a:solidFill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2013</a:t>
            </a:r>
            <a:endParaRPr lang="cs-CZ" sz="2800" cap="all" dirty="0">
              <a:solidFill>
                <a:srgbClr val="00AAD3"/>
              </a:solidFill>
              <a:latin typeface="Calibri Light" panose="020F0302020204030204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800" cap="all" dirty="0" err="1">
                <a:solidFill>
                  <a:srgbClr val="00AAD3"/>
                </a:solidFill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Mýty</a:t>
            </a:r>
            <a:r>
              <a:rPr lang="en-US" sz="2800" cap="all" dirty="0">
                <a:solidFill>
                  <a:srgbClr val="00AAD3"/>
                </a:solidFill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 a </a:t>
            </a:r>
            <a:r>
              <a:rPr lang="en-US" sz="2800" cap="all" dirty="0" err="1">
                <a:solidFill>
                  <a:srgbClr val="00AAD3"/>
                </a:solidFill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pravdy</a:t>
            </a:r>
            <a:r>
              <a:rPr lang="en-US" sz="2800" cap="all" dirty="0">
                <a:solidFill>
                  <a:srgbClr val="00AAD3"/>
                </a:solidFill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 o workflow </a:t>
            </a:r>
            <a:r>
              <a:rPr lang="en-US" sz="2800" cap="all" dirty="0" smtClean="0">
                <a:solidFill>
                  <a:srgbClr val="00AAD3"/>
                </a:solidFill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2013</a:t>
            </a:r>
            <a:endParaRPr lang="en-US" sz="2800" cap="all" dirty="0">
              <a:solidFill>
                <a:srgbClr val="00AAD3"/>
              </a:solidFill>
              <a:latin typeface="Calibri Light" panose="020F0302020204030204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93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20699" y="1447802"/>
            <a:ext cx="5232401" cy="3657598"/>
          </a:xfrm>
        </p:spPr>
        <p:txBody>
          <a:bodyPr/>
          <a:lstStyle/>
          <a:p>
            <a:r>
              <a:rPr lang="cs-CZ" dirty="0" smtClean="0"/>
              <a:t>1. Mýtus</a:t>
            </a:r>
          </a:p>
          <a:p>
            <a:endParaRPr lang="cs-CZ" dirty="0" smtClean="0"/>
          </a:p>
          <a:p>
            <a:r>
              <a:rPr lang="cs-CZ" dirty="0" smtClean="0"/>
              <a:t>Absence akce:</a:t>
            </a:r>
            <a:br>
              <a:rPr lang="cs-CZ" dirty="0" smtClean="0"/>
            </a:br>
            <a:r>
              <a:rPr lang="cs-CZ" dirty="0" smtClean="0"/>
              <a:t>Stop </a:t>
            </a:r>
            <a:r>
              <a:rPr lang="cs-CZ" dirty="0" err="1"/>
              <a:t>W</a:t>
            </a:r>
            <a:r>
              <a:rPr lang="cs-CZ" dirty="0" err="1" smtClean="0"/>
              <a:t>orkflow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3276601"/>
            <a:ext cx="5915025" cy="30575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812" y="609600"/>
            <a:ext cx="46291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20699" y="1447802"/>
            <a:ext cx="5232401" cy="3657598"/>
          </a:xfrm>
        </p:spPr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. Mýtus</a:t>
            </a:r>
          </a:p>
          <a:p>
            <a:endParaRPr lang="cs-CZ" dirty="0" smtClean="0"/>
          </a:p>
          <a:p>
            <a:r>
              <a:rPr lang="cs-CZ" dirty="0" smtClean="0"/>
              <a:t>Absence:</a:t>
            </a:r>
            <a:br>
              <a:rPr lang="cs-CZ" dirty="0" smtClean="0"/>
            </a:br>
            <a:r>
              <a:rPr lang="cs-CZ" dirty="0" err="1" smtClean="0"/>
              <a:t>Impersonation</a:t>
            </a:r>
            <a:r>
              <a:rPr lang="cs-CZ" dirty="0" smtClean="0"/>
              <a:t> Step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812" y="1447802"/>
            <a:ext cx="1762125" cy="9810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249" y="1457327"/>
            <a:ext cx="1419225" cy="9715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008812" y="914400"/>
            <a:ext cx="176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WF 2010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93249" y="914400"/>
            <a:ext cx="141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WF 2013</a:t>
            </a:r>
            <a:endParaRPr lang="cs-CZ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312" y="4876800"/>
            <a:ext cx="3207609" cy="1534306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3083" y="3962400"/>
            <a:ext cx="5430838" cy="471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299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20699" y="1447802"/>
            <a:ext cx="5232401" cy="3657598"/>
          </a:xfrm>
        </p:spPr>
        <p:txBody>
          <a:bodyPr/>
          <a:lstStyle/>
          <a:p>
            <a:r>
              <a:rPr lang="cs-CZ" dirty="0" smtClean="0"/>
              <a:t>3. Mýtus</a:t>
            </a:r>
          </a:p>
          <a:p>
            <a:endParaRPr lang="cs-CZ" dirty="0" smtClean="0"/>
          </a:p>
          <a:p>
            <a:r>
              <a:rPr lang="cs-CZ" dirty="0" smtClean="0"/>
              <a:t>Absence:</a:t>
            </a:r>
            <a:br>
              <a:rPr lang="cs-CZ" dirty="0" smtClean="0"/>
            </a:br>
            <a:r>
              <a:rPr lang="cs-CZ" dirty="0" smtClean="0"/>
              <a:t>Změna oprávnění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484" y="2362200"/>
            <a:ext cx="5305425" cy="3743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535" y="1090614"/>
            <a:ext cx="29813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3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20699" y="1447802"/>
            <a:ext cx="5232401" cy="3657598"/>
          </a:xfrm>
        </p:spPr>
        <p:txBody>
          <a:bodyPr/>
          <a:lstStyle/>
          <a:p>
            <a:r>
              <a:rPr lang="cs-CZ" dirty="0" smtClean="0"/>
              <a:t>4. Mýtus</a:t>
            </a:r>
          </a:p>
          <a:p>
            <a:endParaRPr lang="cs-CZ" dirty="0" smtClean="0"/>
          </a:p>
          <a:p>
            <a:r>
              <a:rPr lang="cs-CZ" dirty="0" smtClean="0"/>
              <a:t>Nelze pracovat s: </a:t>
            </a:r>
            <a:r>
              <a:rPr lang="cs-CZ" dirty="0" err="1" smtClean="0"/>
              <a:t>Managed</a:t>
            </a:r>
            <a:r>
              <a:rPr lang="cs-CZ" dirty="0" smtClean="0"/>
              <a:t> </a:t>
            </a:r>
            <a:r>
              <a:rPr lang="cs-CZ" dirty="0" err="1" smtClean="0"/>
              <a:t>Metadata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099" y="2057400"/>
            <a:ext cx="5781675" cy="4191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529" y="459043"/>
            <a:ext cx="4805362" cy="27776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529" y="1014126"/>
            <a:ext cx="5484813" cy="6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4ADF0"/>
      </a:accent1>
      <a:accent2>
        <a:srgbClr val="D9D9D9"/>
      </a:accent2>
      <a:accent3>
        <a:srgbClr val="04ADF0"/>
      </a:accent3>
      <a:accent4>
        <a:srgbClr val="04ADF0"/>
      </a:accent4>
      <a:accent5>
        <a:srgbClr val="04ADF0"/>
      </a:accent5>
      <a:accent6>
        <a:srgbClr val="7F7F7F"/>
      </a:accent6>
      <a:hlink>
        <a:srgbClr val="7F7F7F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12599</TotalTime>
  <Words>309</Words>
  <Application>Microsoft Office PowerPoint</Application>
  <PresentationFormat>Vlastní</PresentationFormat>
  <Paragraphs>120</Paragraphs>
  <Slides>17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Consolas</vt:lpstr>
      <vt:lpstr>Helvetica</vt:lpstr>
      <vt:lpstr>Segoe UI</vt:lpstr>
      <vt:lpstr>Segoe UI Light</vt:lpstr>
      <vt:lpstr>Sinkin Sans 300 Light</vt:lpstr>
      <vt:lpstr>Source Sans Pro Light</vt:lpstr>
      <vt:lpstr>1_Office Theme</vt:lpstr>
      <vt:lpstr>Prezentace aplikace PowerPoint</vt:lpstr>
      <vt:lpstr>ONDŘEJ SOUKUP</vt:lpstr>
      <vt:lpstr>Prezentace aplikace PowerPoint</vt:lpstr>
      <vt:lpstr>NAŠE AGENDA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Workflow manager - Architektura </vt:lpstr>
      <vt:lpstr>Workflow manager - Architektura</vt:lpstr>
      <vt:lpstr>Workflow manager - Architektura</vt:lpstr>
      <vt:lpstr>workflow 2013</vt:lpstr>
      <vt:lpstr>DĚKUJI VÁM ZA ÚČAST!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Components</dc:title>
  <dc:creator>Ondrej.Soukup@mainstream.cz</dc:creator>
  <cp:lastModifiedBy>Ondřej Soukup</cp:lastModifiedBy>
  <cp:revision>608</cp:revision>
  <dcterms:created xsi:type="dcterms:W3CDTF">2015-07-20T02:36:47Z</dcterms:created>
  <dcterms:modified xsi:type="dcterms:W3CDTF">2016-04-19T05:11:45Z</dcterms:modified>
</cp:coreProperties>
</file>